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5" r:id="rId1"/>
  </p:sldMasterIdLst>
  <p:notesMasterIdLst>
    <p:notesMasterId r:id="rId25"/>
  </p:notesMasterIdLst>
  <p:handoutMasterIdLst>
    <p:handoutMasterId r:id="rId26"/>
  </p:handoutMasterIdLst>
  <p:sldIdLst>
    <p:sldId id="303" r:id="rId2"/>
    <p:sldId id="327" r:id="rId3"/>
    <p:sldId id="360" r:id="rId4"/>
    <p:sldId id="363" r:id="rId5"/>
    <p:sldId id="340" r:id="rId6"/>
    <p:sldId id="344" r:id="rId7"/>
    <p:sldId id="328" r:id="rId8"/>
    <p:sldId id="341" r:id="rId9"/>
    <p:sldId id="345" r:id="rId10"/>
    <p:sldId id="348" r:id="rId11"/>
    <p:sldId id="346" r:id="rId12"/>
    <p:sldId id="347" r:id="rId13"/>
    <p:sldId id="353" r:id="rId14"/>
    <p:sldId id="352" r:id="rId15"/>
    <p:sldId id="365" r:id="rId16"/>
    <p:sldId id="350" r:id="rId17"/>
    <p:sldId id="349" r:id="rId18"/>
    <p:sldId id="354" r:id="rId19"/>
    <p:sldId id="357" r:id="rId20"/>
    <p:sldId id="356" r:id="rId21"/>
    <p:sldId id="361" r:id="rId22"/>
    <p:sldId id="359" r:id="rId23"/>
    <p:sldId id="364" r:id="rId2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66CC"/>
    <a:srgbClr val="FF9900"/>
    <a:srgbClr val="FF00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5026D-7B9F-4DFE-8966-782718323A0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2C1AFD3-156F-47D1-BAFE-8C6812BCF81F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nl-NL" sz="1800" dirty="0">
              <a:latin typeface="Verdana" panose="020B0604030504040204" pitchFamily="34" charset="0"/>
              <a:ea typeface="Verdana" panose="020B0604030504040204" pitchFamily="34" charset="0"/>
            </a:rPr>
            <a:t>leerling</a:t>
          </a:r>
        </a:p>
      </dgm:t>
    </dgm:pt>
    <dgm:pt modelId="{6F886FFA-2CEB-4AF9-8FA7-D30D4CFB8E15}" type="parTrans" cxnId="{E6AB7208-5852-4229-962E-31783BE9050D}">
      <dgm:prSet/>
      <dgm:spPr/>
      <dgm:t>
        <a:bodyPr/>
        <a:lstStyle/>
        <a:p>
          <a:pPr algn="ctr"/>
          <a:endParaRPr lang="nl-NL"/>
        </a:p>
      </dgm:t>
    </dgm:pt>
    <dgm:pt modelId="{AB1652AA-C004-496A-82D8-FB3ACA5079A7}" type="sibTrans" cxnId="{E6AB7208-5852-4229-962E-31783BE9050D}">
      <dgm:prSet/>
      <dgm:spPr/>
      <dgm:t>
        <a:bodyPr/>
        <a:lstStyle/>
        <a:p>
          <a:pPr algn="ctr"/>
          <a:endParaRPr lang="nl-NL"/>
        </a:p>
      </dgm:t>
    </dgm:pt>
    <dgm:pt modelId="{00798786-C8B3-4166-A34F-9332C415F7FA}">
      <dgm:prSet phldrT="[Tekst]" custT="1"/>
      <dgm:spPr>
        <a:solidFill>
          <a:srgbClr val="92D050"/>
        </a:solidFill>
      </dgm:spPr>
      <dgm:t>
        <a:bodyPr/>
        <a:lstStyle/>
        <a:p>
          <a:pPr algn="ctr"/>
          <a:r>
            <a:rPr lang="nl-NL" sz="1800" dirty="0">
              <a:latin typeface="Verdana" panose="020B0604030504040204" pitchFamily="34" charset="0"/>
              <a:ea typeface="Verdana" panose="020B0604030504040204" pitchFamily="34" charset="0"/>
            </a:rPr>
            <a:t>ouders</a:t>
          </a:r>
        </a:p>
      </dgm:t>
    </dgm:pt>
    <dgm:pt modelId="{5E30518A-D4CC-47DC-814E-9C7EECF0DBAB}" type="parTrans" cxnId="{DE774A14-D825-484D-AC8B-8D41517C4608}">
      <dgm:prSet/>
      <dgm:spPr/>
      <dgm:t>
        <a:bodyPr/>
        <a:lstStyle/>
        <a:p>
          <a:pPr algn="ctr"/>
          <a:endParaRPr lang="nl-NL"/>
        </a:p>
      </dgm:t>
    </dgm:pt>
    <dgm:pt modelId="{4275D8A1-18CB-4B26-81C4-2B0EF57B9FE9}" type="sibTrans" cxnId="{DE774A14-D825-484D-AC8B-8D41517C4608}">
      <dgm:prSet/>
      <dgm:spPr/>
      <dgm:t>
        <a:bodyPr/>
        <a:lstStyle/>
        <a:p>
          <a:pPr algn="ctr"/>
          <a:endParaRPr lang="nl-NL"/>
        </a:p>
      </dgm:t>
    </dgm:pt>
    <dgm:pt modelId="{EDC4600A-35C3-45B6-8686-9FB16C3E0A8E}">
      <dgm:prSet phldrT="[Tekst]" custT="1"/>
      <dgm:spPr>
        <a:solidFill>
          <a:srgbClr val="FFFF00"/>
        </a:solidFill>
      </dgm:spPr>
      <dgm:t>
        <a:bodyPr/>
        <a:lstStyle/>
        <a:p>
          <a:pPr algn="ctr"/>
          <a:r>
            <a:rPr lang="nl-NL" sz="1800" dirty="0">
              <a:latin typeface="Verdana" panose="020B0604030504040204" pitchFamily="34" charset="0"/>
              <a:ea typeface="Verdana" panose="020B0604030504040204" pitchFamily="34" charset="0"/>
            </a:rPr>
            <a:t>docent</a:t>
          </a:r>
        </a:p>
      </dgm:t>
    </dgm:pt>
    <dgm:pt modelId="{F5252BE7-ADFE-4874-A7BB-75E405E95118}" type="parTrans" cxnId="{E1334706-8D93-40D2-AB34-3D8C826E7361}">
      <dgm:prSet/>
      <dgm:spPr/>
      <dgm:t>
        <a:bodyPr/>
        <a:lstStyle/>
        <a:p>
          <a:pPr algn="ctr"/>
          <a:endParaRPr lang="nl-NL"/>
        </a:p>
      </dgm:t>
    </dgm:pt>
    <dgm:pt modelId="{EB85CF47-2F37-4FA4-9BAC-B54C70712687}" type="sibTrans" cxnId="{E1334706-8D93-40D2-AB34-3D8C826E7361}">
      <dgm:prSet/>
      <dgm:spPr/>
      <dgm:t>
        <a:bodyPr/>
        <a:lstStyle/>
        <a:p>
          <a:pPr algn="ctr"/>
          <a:endParaRPr lang="nl-NL"/>
        </a:p>
      </dgm:t>
    </dgm:pt>
    <dgm:pt modelId="{838EF509-ADCA-44A1-8767-44A3218C32B6}" type="pres">
      <dgm:prSet presAssocID="{0E25026D-7B9F-4DFE-8966-782718323A04}" presName="Name0" presStyleCnt="0">
        <dgm:presLayoutVars>
          <dgm:dir/>
          <dgm:resizeHandles val="exact"/>
        </dgm:presLayoutVars>
      </dgm:prSet>
      <dgm:spPr/>
    </dgm:pt>
    <dgm:pt modelId="{65A9D4B4-716B-497B-9BED-BBBD30E7ED34}" type="pres">
      <dgm:prSet presAssocID="{0E25026D-7B9F-4DFE-8966-782718323A04}" presName="fgShape" presStyleLbl="fgShp" presStyleIdx="0" presStyleCnt="1" custLinFactNeighborX="429" custLinFactNeighborY="-13561"/>
      <dgm:spPr/>
    </dgm:pt>
    <dgm:pt modelId="{4C3059BC-6E2D-4C73-AE11-794225E320DC}" type="pres">
      <dgm:prSet presAssocID="{0E25026D-7B9F-4DFE-8966-782718323A04}" presName="linComp" presStyleCnt="0"/>
      <dgm:spPr/>
    </dgm:pt>
    <dgm:pt modelId="{30B81B07-666E-4B65-B13F-1E4DF8E6A7F6}" type="pres">
      <dgm:prSet presAssocID="{52C1AFD3-156F-47D1-BAFE-8C6812BCF81F}" presName="compNode" presStyleCnt="0"/>
      <dgm:spPr/>
    </dgm:pt>
    <dgm:pt modelId="{443676F5-59ED-4FEA-ADD8-C0BECEBA3953}" type="pres">
      <dgm:prSet presAssocID="{52C1AFD3-156F-47D1-BAFE-8C6812BCF81F}" presName="bkgdShape" presStyleLbl="node1" presStyleIdx="0" presStyleCnt="3" custLinFactNeighborX="-824" custLinFactNeighborY="3122"/>
      <dgm:spPr/>
    </dgm:pt>
    <dgm:pt modelId="{61F709B6-D208-498C-BA3A-0D6A2139083D}" type="pres">
      <dgm:prSet presAssocID="{52C1AFD3-156F-47D1-BAFE-8C6812BCF81F}" presName="nodeTx" presStyleLbl="node1" presStyleIdx="0" presStyleCnt="3">
        <dgm:presLayoutVars>
          <dgm:bulletEnabled val="1"/>
        </dgm:presLayoutVars>
      </dgm:prSet>
      <dgm:spPr/>
    </dgm:pt>
    <dgm:pt modelId="{A3EB3BE7-EA36-47C4-A926-075F2B221BC0}" type="pres">
      <dgm:prSet presAssocID="{52C1AFD3-156F-47D1-BAFE-8C6812BCF81F}" presName="invisiNode" presStyleLbl="node1" presStyleIdx="0" presStyleCnt="3"/>
      <dgm:spPr/>
    </dgm:pt>
    <dgm:pt modelId="{A0BF5560-59CA-4B8E-81A5-70247316E72A}" type="pres">
      <dgm:prSet presAssocID="{52C1AFD3-156F-47D1-BAFE-8C6812BCF81F}" presName="imagNode" presStyleLbl="fgImgPlace1" presStyleIdx="0" presStyleCnt="3" custScaleX="128307" custLinFactNeighborX="-11131" custLinFactNeighborY="817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8DA08AA-3779-4DA8-B5B1-36D9348014FF}" type="pres">
      <dgm:prSet presAssocID="{AB1652AA-C004-496A-82D8-FB3ACA5079A7}" presName="sibTrans" presStyleLbl="sibTrans2D1" presStyleIdx="0" presStyleCnt="0"/>
      <dgm:spPr/>
    </dgm:pt>
    <dgm:pt modelId="{18F52267-A5BC-4EF4-994E-C6419F40C30C}" type="pres">
      <dgm:prSet presAssocID="{00798786-C8B3-4166-A34F-9332C415F7FA}" presName="compNode" presStyleCnt="0"/>
      <dgm:spPr/>
    </dgm:pt>
    <dgm:pt modelId="{DE245677-A8DB-491C-ABBA-BBE1E97C3E93}" type="pres">
      <dgm:prSet presAssocID="{00798786-C8B3-4166-A34F-9332C415F7FA}" presName="bkgdShape" presStyleLbl="node1" presStyleIdx="1" presStyleCnt="3" custLinFactNeighborX="0" custLinFactNeighborY="327"/>
      <dgm:spPr/>
    </dgm:pt>
    <dgm:pt modelId="{DBB8A836-FE99-4228-BA88-2081618B2449}" type="pres">
      <dgm:prSet presAssocID="{00798786-C8B3-4166-A34F-9332C415F7FA}" presName="nodeTx" presStyleLbl="node1" presStyleIdx="1" presStyleCnt="3">
        <dgm:presLayoutVars>
          <dgm:bulletEnabled val="1"/>
        </dgm:presLayoutVars>
      </dgm:prSet>
      <dgm:spPr/>
    </dgm:pt>
    <dgm:pt modelId="{B6B9F4CF-3222-41FF-9DD2-2A6FE01D494B}" type="pres">
      <dgm:prSet presAssocID="{00798786-C8B3-4166-A34F-9332C415F7FA}" presName="invisiNode" presStyleLbl="node1" presStyleIdx="1" presStyleCnt="3"/>
      <dgm:spPr/>
    </dgm:pt>
    <dgm:pt modelId="{E1A56E8D-9C14-47CA-93E5-DC2EFC11A977}" type="pres">
      <dgm:prSet presAssocID="{00798786-C8B3-4166-A34F-9332C415F7FA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92F55B1-BDA8-4FCD-BE2C-02E9C7983B70}" type="pres">
      <dgm:prSet presAssocID="{4275D8A1-18CB-4B26-81C4-2B0EF57B9FE9}" presName="sibTrans" presStyleLbl="sibTrans2D1" presStyleIdx="0" presStyleCnt="0"/>
      <dgm:spPr/>
    </dgm:pt>
    <dgm:pt modelId="{6A80E8DD-DBDA-417F-A74D-8A0D9776A002}" type="pres">
      <dgm:prSet presAssocID="{EDC4600A-35C3-45B6-8686-9FB16C3E0A8E}" presName="compNode" presStyleCnt="0"/>
      <dgm:spPr/>
    </dgm:pt>
    <dgm:pt modelId="{80874818-2400-43B0-B444-C5FA0880C272}" type="pres">
      <dgm:prSet presAssocID="{EDC4600A-35C3-45B6-8686-9FB16C3E0A8E}" presName="bkgdShape" presStyleLbl="node1" presStyleIdx="2" presStyleCnt="3"/>
      <dgm:spPr/>
    </dgm:pt>
    <dgm:pt modelId="{06F13D4D-91A7-47B3-BE4A-BE469B22AAFA}" type="pres">
      <dgm:prSet presAssocID="{EDC4600A-35C3-45B6-8686-9FB16C3E0A8E}" presName="nodeTx" presStyleLbl="node1" presStyleIdx="2" presStyleCnt="3">
        <dgm:presLayoutVars>
          <dgm:bulletEnabled val="1"/>
        </dgm:presLayoutVars>
      </dgm:prSet>
      <dgm:spPr/>
    </dgm:pt>
    <dgm:pt modelId="{74A4BDBA-B801-4510-AF30-5F061C7C020A}" type="pres">
      <dgm:prSet presAssocID="{EDC4600A-35C3-45B6-8686-9FB16C3E0A8E}" presName="invisiNode" presStyleLbl="node1" presStyleIdx="2" presStyleCnt="3"/>
      <dgm:spPr/>
    </dgm:pt>
    <dgm:pt modelId="{D8BE1296-7AFE-41B7-8881-E1A719786C4A}" type="pres">
      <dgm:prSet presAssocID="{EDC4600A-35C3-45B6-8686-9FB16C3E0A8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E1334706-8D93-40D2-AB34-3D8C826E7361}" srcId="{0E25026D-7B9F-4DFE-8966-782718323A04}" destId="{EDC4600A-35C3-45B6-8686-9FB16C3E0A8E}" srcOrd="2" destOrd="0" parTransId="{F5252BE7-ADFE-4874-A7BB-75E405E95118}" sibTransId="{EB85CF47-2F37-4FA4-9BAC-B54C70712687}"/>
    <dgm:cxn modelId="{E6AB7208-5852-4229-962E-31783BE9050D}" srcId="{0E25026D-7B9F-4DFE-8966-782718323A04}" destId="{52C1AFD3-156F-47D1-BAFE-8C6812BCF81F}" srcOrd="0" destOrd="0" parTransId="{6F886FFA-2CEB-4AF9-8FA7-D30D4CFB8E15}" sibTransId="{AB1652AA-C004-496A-82D8-FB3ACA5079A7}"/>
    <dgm:cxn modelId="{DE774A14-D825-484D-AC8B-8D41517C4608}" srcId="{0E25026D-7B9F-4DFE-8966-782718323A04}" destId="{00798786-C8B3-4166-A34F-9332C415F7FA}" srcOrd="1" destOrd="0" parTransId="{5E30518A-D4CC-47DC-814E-9C7EECF0DBAB}" sibTransId="{4275D8A1-18CB-4B26-81C4-2B0EF57B9FE9}"/>
    <dgm:cxn modelId="{4B158C5D-5B0B-4AAF-BC2C-F1D12809C4F0}" type="presOf" srcId="{00798786-C8B3-4166-A34F-9332C415F7FA}" destId="{DE245677-A8DB-491C-ABBA-BBE1E97C3E93}" srcOrd="0" destOrd="0" presId="urn:microsoft.com/office/officeart/2005/8/layout/hList7"/>
    <dgm:cxn modelId="{403E3F6B-FF1D-4AF1-8423-E3D4FD24D3B5}" type="presOf" srcId="{AB1652AA-C004-496A-82D8-FB3ACA5079A7}" destId="{E8DA08AA-3779-4DA8-B5B1-36D9348014FF}" srcOrd="0" destOrd="0" presId="urn:microsoft.com/office/officeart/2005/8/layout/hList7"/>
    <dgm:cxn modelId="{7A09F46C-18F4-43A0-B19C-104A9958D2FD}" type="presOf" srcId="{52C1AFD3-156F-47D1-BAFE-8C6812BCF81F}" destId="{443676F5-59ED-4FEA-ADD8-C0BECEBA3953}" srcOrd="0" destOrd="0" presId="urn:microsoft.com/office/officeart/2005/8/layout/hList7"/>
    <dgm:cxn modelId="{CA98AC73-2BA2-41C8-886B-B4E9D501F440}" type="presOf" srcId="{EDC4600A-35C3-45B6-8686-9FB16C3E0A8E}" destId="{80874818-2400-43B0-B444-C5FA0880C272}" srcOrd="0" destOrd="0" presId="urn:microsoft.com/office/officeart/2005/8/layout/hList7"/>
    <dgm:cxn modelId="{136D6CA6-2DD7-43EE-A249-0D29C7C16838}" type="presOf" srcId="{00798786-C8B3-4166-A34F-9332C415F7FA}" destId="{DBB8A836-FE99-4228-BA88-2081618B2449}" srcOrd="1" destOrd="0" presId="urn:microsoft.com/office/officeart/2005/8/layout/hList7"/>
    <dgm:cxn modelId="{2B6302AC-C029-433C-A86F-EAE6467C427A}" type="presOf" srcId="{0E25026D-7B9F-4DFE-8966-782718323A04}" destId="{838EF509-ADCA-44A1-8767-44A3218C32B6}" srcOrd="0" destOrd="0" presId="urn:microsoft.com/office/officeart/2005/8/layout/hList7"/>
    <dgm:cxn modelId="{49E18DB1-D11E-4E6B-AC61-1BF3F8D5F83C}" type="presOf" srcId="{EDC4600A-35C3-45B6-8686-9FB16C3E0A8E}" destId="{06F13D4D-91A7-47B3-BE4A-BE469B22AAFA}" srcOrd="1" destOrd="0" presId="urn:microsoft.com/office/officeart/2005/8/layout/hList7"/>
    <dgm:cxn modelId="{2E25DDE5-2FA8-4CB5-99FA-DD3708870DAC}" type="presOf" srcId="{52C1AFD3-156F-47D1-BAFE-8C6812BCF81F}" destId="{61F709B6-D208-498C-BA3A-0D6A2139083D}" srcOrd="1" destOrd="0" presId="urn:microsoft.com/office/officeart/2005/8/layout/hList7"/>
    <dgm:cxn modelId="{F07B44F0-BEEF-4BDF-B221-2CC541E70F42}" type="presOf" srcId="{4275D8A1-18CB-4B26-81C4-2B0EF57B9FE9}" destId="{992F55B1-BDA8-4FCD-BE2C-02E9C7983B70}" srcOrd="0" destOrd="0" presId="urn:microsoft.com/office/officeart/2005/8/layout/hList7"/>
    <dgm:cxn modelId="{134E3191-3327-4443-A61C-80CFEB945FBB}" type="presParOf" srcId="{838EF509-ADCA-44A1-8767-44A3218C32B6}" destId="{65A9D4B4-716B-497B-9BED-BBBD30E7ED34}" srcOrd="0" destOrd="0" presId="urn:microsoft.com/office/officeart/2005/8/layout/hList7"/>
    <dgm:cxn modelId="{D9D60532-2832-43AC-B54D-8A7C26BFE515}" type="presParOf" srcId="{838EF509-ADCA-44A1-8767-44A3218C32B6}" destId="{4C3059BC-6E2D-4C73-AE11-794225E320DC}" srcOrd="1" destOrd="0" presId="urn:microsoft.com/office/officeart/2005/8/layout/hList7"/>
    <dgm:cxn modelId="{3A4D23C5-3F68-4F45-A3E3-9AD30886A1FB}" type="presParOf" srcId="{4C3059BC-6E2D-4C73-AE11-794225E320DC}" destId="{30B81B07-666E-4B65-B13F-1E4DF8E6A7F6}" srcOrd="0" destOrd="0" presId="urn:microsoft.com/office/officeart/2005/8/layout/hList7"/>
    <dgm:cxn modelId="{9216F803-E6C9-475C-8694-964FF9485A2F}" type="presParOf" srcId="{30B81B07-666E-4B65-B13F-1E4DF8E6A7F6}" destId="{443676F5-59ED-4FEA-ADD8-C0BECEBA3953}" srcOrd="0" destOrd="0" presId="urn:microsoft.com/office/officeart/2005/8/layout/hList7"/>
    <dgm:cxn modelId="{379832C5-23B9-4280-BC25-9ED94D667D3B}" type="presParOf" srcId="{30B81B07-666E-4B65-B13F-1E4DF8E6A7F6}" destId="{61F709B6-D208-498C-BA3A-0D6A2139083D}" srcOrd="1" destOrd="0" presId="urn:microsoft.com/office/officeart/2005/8/layout/hList7"/>
    <dgm:cxn modelId="{18BF2FD4-4150-4D71-8E35-2D9F5D5470AA}" type="presParOf" srcId="{30B81B07-666E-4B65-B13F-1E4DF8E6A7F6}" destId="{A3EB3BE7-EA36-47C4-A926-075F2B221BC0}" srcOrd="2" destOrd="0" presId="urn:microsoft.com/office/officeart/2005/8/layout/hList7"/>
    <dgm:cxn modelId="{9B41150E-E20E-41C2-8580-FF3C293C592B}" type="presParOf" srcId="{30B81B07-666E-4B65-B13F-1E4DF8E6A7F6}" destId="{A0BF5560-59CA-4B8E-81A5-70247316E72A}" srcOrd="3" destOrd="0" presId="urn:microsoft.com/office/officeart/2005/8/layout/hList7"/>
    <dgm:cxn modelId="{F8AD7688-B11E-4793-83F5-08140D2D2939}" type="presParOf" srcId="{4C3059BC-6E2D-4C73-AE11-794225E320DC}" destId="{E8DA08AA-3779-4DA8-B5B1-36D9348014FF}" srcOrd="1" destOrd="0" presId="urn:microsoft.com/office/officeart/2005/8/layout/hList7"/>
    <dgm:cxn modelId="{F6A972C9-016F-4B7A-9273-84610A196EA5}" type="presParOf" srcId="{4C3059BC-6E2D-4C73-AE11-794225E320DC}" destId="{18F52267-A5BC-4EF4-994E-C6419F40C30C}" srcOrd="2" destOrd="0" presId="urn:microsoft.com/office/officeart/2005/8/layout/hList7"/>
    <dgm:cxn modelId="{6ED74C5D-588C-4354-B74D-8AD18A3380CF}" type="presParOf" srcId="{18F52267-A5BC-4EF4-994E-C6419F40C30C}" destId="{DE245677-A8DB-491C-ABBA-BBE1E97C3E93}" srcOrd="0" destOrd="0" presId="urn:microsoft.com/office/officeart/2005/8/layout/hList7"/>
    <dgm:cxn modelId="{6531FF2C-7B41-4E56-AA10-3C41228E8819}" type="presParOf" srcId="{18F52267-A5BC-4EF4-994E-C6419F40C30C}" destId="{DBB8A836-FE99-4228-BA88-2081618B2449}" srcOrd="1" destOrd="0" presId="urn:microsoft.com/office/officeart/2005/8/layout/hList7"/>
    <dgm:cxn modelId="{8741BD72-A674-44A5-92A8-8177C54E3E90}" type="presParOf" srcId="{18F52267-A5BC-4EF4-994E-C6419F40C30C}" destId="{B6B9F4CF-3222-41FF-9DD2-2A6FE01D494B}" srcOrd="2" destOrd="0" presId="urn:microsoft.com/office/officeart/2005/8/layout/hList7"/>
    <dgm:cxn modelId="{9142F23F-07F6-4D8B-9E83-673C2D3609C5}" type="presParOf" srcId="{18F52267-A5BC-4EF4-994E-C6419F40C30C}" destId="{E1A56E8D-9C14-47CA-93E5-DC2EFC11A977}" srcOrd="3" destOrd="0" presId="urn:microsoft.com/office/officeart/2005/8/layout/hList7"/>
    <dgm:cxn modelId="{CCDDBC13-1857-4AA3-98F7-C5E88B85A073}" type="presParOf" srcId="{4C3059BC-6E2D-4C73-AE11-794225E320DC}" destId="{992F55B1-BDA8-4FCD-BE2C-02E9C7983B70}" srcOrd="3" destOrd="0" presId="urn:microsoft.com/office/officeart/2005/8/layout/hList7"/>
    <dgm:cxn modelId="{3B78C057-546A-435A-900B-4FBD8689876F}" type="presParOf" srcId="{4C3059BC-6E2D-4C73-AE11-794225E320DC}" destId="{6A80E8DD-DBDA-417F-A74D-8A0D9776A002}" srcOrd="4" destOrd="0" presId="urn:microsoft.com/office/officeart/2005/8/layout/hList7"/>
    <dgm:cxn modelId="{711EA460-118F-46BE-BF31-8F34095193F7}" type="presParOf" srcId="{6A80E8DD-DBDA-417F-A74D-8A0D9776A002}" destId="{80874818-2400-43B0-B444-C5FA0880C272}" srcOrd="0" destOrd="0" presId="urn:microsoft.com/office/officeart/2005/8/layout/hList7"/>
    <dgm:cxn modelId="{BE2ECBD2-F8A4-4529-AB1C-AFFF8996F96D}" type="presParOf" srcId="{6A80E8DD-DBDA-417F-A74D-8A0D9776A002}" destId="{06F13D4D-91A7-47B3-BE4A-BE469B22AAFA}" srcOrd="1" destOrd="0" presId="urn:microsoft.com/office/officeart/2005/8/layout/hList7"/>
    <dgm:cxn modelId="{2FCAD2A4-D75D-4A67-9E14-5F87C1F6E87E}" type="presParOf" srcId="{6A80E8DD-DBDA-417F-A74D-8A0D9776A002}" destId="{74A4BDBA-B801-4510-AF30-5F061C7C020A}" srcOrd="2" destOrd="0" presId="urn:microsoft.com/office/officeart/2005/8/layout/hList7"/>
    <dgm:cxn modelId="{FCA42691-349D-4799-8A8A-9C1A2906B686}" type="presParOf" srcId="{6A80E8DD-DBDA-417F-A74D-8A0D9776A002}" destId="{D8BE1296-7AFE-41B7-8881-E1A719786C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5026D-7B9F-4DFE-8966-782718323A0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2C1AFD3-156F-47D1-BAFE-8C6812BCF81F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nl-NL" sz="1800" dirty="0">
              <a:latin typeface="Verdana" panose="020B0604030504040204" pitchFamily="34" charset="0"/>
              <a:ea typeface="Verdana" panose="020B0604030504040204" pitchFamily="34" charset="0"/>
            </a:rPr>
            <a:t>leerling</a:t>
          </a:r>
        </a:p>
      </dgm:t>
    </dgm:pt>
    <dgm:pt modelId="{6F886FFA-2CEB-4AF9-8FA7-D30D4CFB8E15}" type="parTrans" cxnId="{E6AB7208-5852-4229-962E-31783BE9050D}">
      <dgm:prSet/>
      <dgm:spPr/>
      <dgm:t>
        <a:bodyPr/>
        <a:lstStyle/>
        <a:p>
          <a:pPr algn="ctr"/>
          <a:endParaRPr lang="nl-NL"/>
        </a:p>
      </dgm:t>
    </dgm:pt>
    <dgm:pt modelId="{AB1652AA-C004-496A-82D8-FB3ACA5079A7}" type="sibTrans" cxnId="{E6AB7208-5852-4229-962E-31783BE9050D}">
      <dgm:prSet/>
      <dgm:spPr/>
      <dgm:t>
        <a:bodyPr/>
        <a:lstStyle/>
        <a:p>
          <a:pPr algn="ctr"/>
          <a:endParaRPr lang="nl-NL"/>
        </a:p>
      </dgm:t>
    </dgm:pt>
    <dgm:pt modelId="{00798786-C8B3-4166-A34F-9332C415F7FA}">
      <dgm:prSet phldrT="[Tekst]" custT="1"/>
      <dgm:spPr>
        <a:solidFill>
          <a:srgbClr val="92D050"/>
        </a:solidFill>
      </dgm:spPr>
      <dgm:t>
        <a:bodyPr/>
        <a:lstStyle/>
        <a:p>
          <a:pPr algn="ctr"/>
          <a:r>
            <a:rPr lang="nl-NL" sz="1800" dirty="0">
              <a:latin typeface="Verdana" panose="020B0604030504040204" pitchFamily="34" charset="0"/>
              <a:ea typeface="Verdana" panose="020B0604030504040204" pitchFamily="34" charset="0"/>
            </a:rPr>
            <a:t>ouders</a:t>
          </a:r>
        </a:p>
      </dgm:t>
    </dgm:pt>
    <dgm:pt modelId="{5E30518A-D4CC-47DC-814E-9C7EECF0DBAB}" type="parTrans" cxnId="{DE774A14-D825-484D-AC8B-8D41517C4608}">
      <dgm:prSet/>
      <dgm:spPr/>
      <dgm:t>
        <a:bodyPr/>
        <a:lstStyle/>
        <a:p>
          <a:pPr algn="ctr"/>
          <a:endParaRPr lang="nl-NL"/>
        </a:p>
      </dgm:t>
    </dgm:pt>
    <dgm:pt modelId="{4275D8A1-18CB-4B26-81C4-2B0EF57B9FE9}" type="sibTrans" cxnId="{DE774A14-D825-484D-AC8B-8D41517C4608}">
      <dgm:prSet/>
      <dgm:spPr/>
      <dgm:t>
        <a:bodyPr/>
        <a:lstStyle/>
        <a:p>
          <a:pPr algn="ctr"/>
          <a:endParaRPr lang="nl-NL"/>
        </a:p>
      </dgm:t>
    </dgm:pt>
    <dgm:pt modelId="{EDC4600A-35C3-45B6-8686-9FB16C3E0A8E}">
      <dgm:prSet phldrT="[Tekst]" custT="1"/>
      <dgm:spPr>
        <a:solidFill>
          <a:srgbClr val="FFFF00"/>
        </a:solidFill>
      </dgm:spPr>
      <dgm:t>
        <a:bodyPr/>
        <a:lstStyle/>
        <a:p>
          <a:pPr algn="ctr"/>
          <a:r>
            <a:rPr lang="nl-NL" sz="1800" dirty="0">
              <a:latin typeface="Verdana" panose="020B0604030504040204" pitchFamily="34" charset="0"/>
              <a:ea typeface="Verdana" panose="020B0604030504040204" pitchFamily="34" charset="0"/>
            </a:rPr>
            <a:t>docent</a:t>
          </a:r>
        </a:p>
      </dgm:t>
    </dgm:pt>
    <dgm:pt modelId="{F5252BE7-ADFE-4874-A7BB-75E405E95118}" type="parTrans" cxnId="{E1334706-8D93-40D2-AB34-3D8C826E7361}">
      <dgm:prSet/>
      <dgm:spPr/>
      <dgm:t>
        <a:bodyPr/>
        <a:lstStyle/>
        <a:p>
          <a:pPr algn="ctr"/>
          <a:endParaRPr lang="nl-NL"/>
        </a:p>
      </dgm:t>
    </dgm:pt>
    <dgm:pt modelId="{EB85CF47-2F37-4FA4-9BAC-B54C70712687}" type="sibTrans" cxnId="{E1334706-8D93-40D2-AB34-3D8C826E7361}">
      <dgm:prSet/>
      <dgm:spPr/>
      <dgm:t>
        <a:bodyPr/>
        <a:lstStyle/>
        <a:p>
          <a:pPr algn="ctr"/>
          <a:endParaRPr lang="nl-NL"/>
        </a:p>
      </dgm:t>
    </dgm:pt>
    <dgm:pt modelId="{838EF509-ADCA-44A1-8767-44A3218C32B6}" type="pres">
      <dgm:prSet presAssocID="{0E25026D-7B9F-4DFE-8966-782718323A04}" presName="Name0" presStyleCnt="0">
        <dgm:presLayoutVars>
          <dgm:dir/>
          <dgm:resizeHandles val="exact"/>
        </dgm:presLayoutVars>
      </dgm:prSet>
      <dgm:spPr/>
    </dgm:pt>
    <dgm:pt modelId="{65A9D4B4-716B-497B-9BED-BBBD30E7ED34}" type="pres">
      <dgm:prSet presAssocID="{0E25026D-7B9F-4DFE-8966-782718323A04}" presName="fgShape" presStyleLbl="fgShp" presStyleIdx="0" presStyleCnt="1" custLinFactNeighborX="429" custLinFactNeighborY="-13561"/>
      <dgm:spPr/>
    </dgm:pt>
    <dgm:pt modelId="{4C3059BC-6E2D-4C73-AE11-794225E320DC}" type="pres">
      <dgm:prSet presAssocID="{0E25026D-7B9F-4DFE-8966-782718323A04}" presName="linComp" presStyleCnt="0"/>
      <dgm:spPr/>
    </dgm:pt>
    <dgm:pt modelId="{30B81B07-666E-4B65-B13F-1E4DF8E6A7F6}" type="pres">
      <dgm:prSet presAssocID="{52C1AFD3-156F-47D1-BAFE-8C6812BCF81F}" presName="compNode" presStyleCnt="0"/>
      <dgm:spPr/>
    </dgm:pt>
    <dgm:pt modelId="{443676F5-59ED-4FEA-ADD8-C0BECEBA3953}" type="pres">
      <dgm:prSet presAssocID="{52C1AFD3-156F-47D1-BAFE-8C6812BCF81F}" presName="bkgdShape" presStyleLbl="node1" presStyleIdx="0" presStyleCnt="3" custLinFactNeighborX="-824" custLinFactNeighborY="3122"/>
      <dgm:spPr/>
    </dgm:pt>
    <dgm:pt modelId="{61F709B6-D208-498C-BA3A-0D6A2139083D}" type="pres">
      <dgm:prSet presAssocID="{52C1AFD3-156F-47D1-BAFE-8C6812BCF81F}" presName="nodeTx" presStyleLbl="node1" presStyleIdx="0" presStyleCnt="3">
        <dgm:presLayoutVars>
          <dgm:bulletEnabled val="1"/>
        </dgm:presLayoutVars>
      </dgm:prSet>
      <dgm:spPr/>
    </dgm:pt>
    <dgm:pt modelId="{A3EB3BE7-EA36-47C4-A926-075F2B221BC0}" type="pres">
      <dgm:prSet presAssocID="{52C1AFD3-156F-47D1-BAFE-8C6812BCF81F}" presName="invisiNode" presStyleLbl="node1" presStyleIdx="0" presStyleCnt="3"/>
      <dgm:spPr/>
    </dgm:pt>
    <dgm:pt modelId="{A0BF5560-59CA-4B8E-81A5-70247316E72A}" type="pres">
      <dgm:prSet presAssocID="{52C1AFD3-156F-47D1-BAFE-8C6812BCF81F}" presName="imagNode" presStyleLbl="fgImgPlace1" presStyleIdx="0" presStyleCnt="3" custScaleX="128307" custLinFactNeighborX="-11131" custLinFactNeighborY="817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8DA08AA-3779-4DA8-B5B1-36D9348014FF}" type="pres">
      <dgm:prSet presAssocID="{AB1652AA-C004-496A-82D8-FB3ACA5079A7}" presName="sibTrans" presStyleLbl="sibTrans2D1" presStyleIdx="0" presStyleCnt="0"/>
      <dgm:spPr/>
    </dgm:pt>
    <dgm:pt modelId="{18F52267-A5BC-4EF4-994E-C6419F40C30C}" type="pres">
      <dgm:prSet presAssocID="{00798786-C8B3-4166-A34F-9332C415F7FA}" presName="compNode" presStyleCnt="0"/>
      <dgm:spPr/>
    </dgm:pt>
    <dgm:pt modelId="{DE245677-A8DB-491C-ABBA-BBE1E97C3E93}" type="pres">
      <dgm:prSet presAssocID="{00798786-C8B3-4166-A34F-9332C415F7FA}" presName="bkgdShape" presStyleLbl="node1" presStyleIdx="1" presStyleCnt="3" custLinFactNeighborX="0" custLinFactNeighborY="327"/>
      <dgm:spPr/>
    </dgm:pt>
    <dgm:pt modelId="{DBB8A836-FE99-4228-BA88-2081618B2449}" type="pres">
      <dgm:prSet presAssocID="{00798786-C8B3-4166-A34F-9332C415F7FA}" presName="nodeTx" presStyleLbl="node1" presStyleIdx="1" presStyleCnt="3">
        <dgm:presLayoutVars>
          <dgm:bulletEnabled val="1"/>
        </dgm:presLayoutVars>
      </dgm:prSet>
      <dgm:spPr/>
    </dgm:pt>
    <dgm:pt modelId="{B6B9F4CF-3222-41FF-9DD2-2A6FE01D494B}" type="pres">
      <dgm:prSet presAssocID="{00798786-C8B3-4166-A34F-9332C415F7FA}" presName="invisiNode" presStyleLbl="node1" presStyleIdx="1" presStyleCnt="3"/>
      <dgm:spPr/>
    </dgm:pt>
    <dgm:pt modelId="{E1A56E8D-9C14-47CA-93E5-DC2EFC11A977}" type="pres">
      <dgm:prSet presAssocID="{00798786-C8B3-4166-A34F-9332C415F7FA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92F55B1-BDA8-4FCD-BE2C-02E9C7983B70}" type="pres">
      <dgm:prSet presAssocID="{4275D8A1-18CB-4B26-81C4-2B0EF57B9FE9}" presName="sibTrans" presStyleLbl="sibTrans2D1" presStyleIdx="0" presStyleCnt="0"/>
      <dgm:spPr/>
    </dgm:pt>
    <dgm:pt modelId="{6A80E8DD-DBDA-417F-A74D-8A0D9776A002}" type="pres">
      <dgm:prSet presAssocID="{EDC4600A-35C3-45B6-8686-9FB16C3E0A8E}" presName="compNode" presStyleCnt="0"/>
      <dgm:spPr/>
    </dgm:pt>
    <dgm:pt modelId="{80874818-2400-43B0-B444-C5FA0880C272}" type="pres">
      <dgm:prSet presAssocID="{EDC4600A-35C3-45B6-8686-9FB16C3E0A8E}" presName="bkgdShape" presStyleLbl="node1" presStyleIdx="2" presStyleCnt="3"/>
      <dgm:spPr/>
    </dgm:pt>
    <dgm:pt modelId="{06F13D4D-91A7-47B3-BE4A-BE469B22AAFA}" type="pres">
      <dgm:prSet presAssocID="{EDC4600A-35C3-45B6-8686-9FB16C3E0A8E}" presName="nodeTx" presStyleLbl="node1" presStyleIdx="2" presStyleCnt="3">
        <dgm:presLayoutVars>
          <dgm:bulletEnabled val="1"/>
        </dgm:presLayoutVars>
      </dgm:prSet>
      <dgm:spPr/>
    </dgm:pt>
    <dgm:pt modelId="{74A4BDBA-B801-4510-AF30-5F061C7C020A}" type="pres">
      <dgm:prSet presAssocID="{EDC4600A-35C3-45B6-8686-9FB16C3E0A8E}" presName="invisiNode" presStyleLbl="node1" presStyleIdx="2" presStyleCnt="3"/>
      <dgm:spPr/>
    </dgm:pt>
    <dgm:pt modelId="{D8BE1296-7AFE-41B7-8881-E1A719786C4A}" type="pres">
      <dgm:prSet presAssocID="{EDC4600A-35C3-45B6-8686-9FB16C3E0A8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E1334706-8D93-40D2-AB34-3D8C826E7361}" srcId="{0E25026D-7B9F-4DFE-8966-782718323A04}" destId="{EDC4600A-35C3-45B6-8686-9FB16C3E0A8E}" srcOrd="2" destOrd="0" parTransId="{F5252BE7-ADFE-4874-A7BB-75E405E95118}" sibTransId="{EB85CF47-2F37-4FA4-9BAC-B54C70712687}"/>
    <dgm:cxn modelId="{E6AB7208-5852-4229-962E-31783BE9050D}" srcId="{0E25026D-7B9F-4DFE-8966-782718323A04}" destId="{52C1AFD3-156F-47D1-BAFE-8C6812BCF81F}" srcOrd="0" destOrd="0" parTransId="{6F886FFA-2CEB-4AF9-8FA7-D30D4CFB8E15}" sibTransId="{AB1652AA-C004-496A-82D8-FB3ACA5079A7}"/>
    <dgm:cxn modelId="{DE774A14-D825-484D-AC8B-8D41517C4608}" srcId="{0E25026D-7B9F-4DFE-8966-782718323A04}" destId="{00798786-C8B3-4166-A34F-9332C415F7FA}" srcOrd="1" destOrd="0" parTransId="{5E30518A-D4CC-47DC-814E-9C7EECF0DBAB}" sibTransId="{4275D8A1-18CB-4B26-81C4-2B0EF57B9FE9}"/>
    <dgm:cxn modelId="{4B158C5D-5B0B-4AAF-BC2C-F1D12809C4F0}" type="presOf" srcId="{00798786-C8B3-4166-A34F-9332C415F7FA}" destId="{DE245677-A8DB-491C-ABBA-BBE1E97C3E93}" srcOrd="0" destOrd="0" presId="urn:microsoft.com/office/officeart/2005/8/layout/hList7"/>
    <dgm:cxn modelId="{403E3F6B-FF1D-4AF1-8423-E3D4FD24D3B5}" type="presOf" srcId="{AB1652AA-C004-496A-82D8-FB3ACA5079A7}" destId="{E8DA08AA-3779-4DA8-B5B1-36D9348014FF}" srcOrd="0" destOrd="0" presId="urn:microsoft.com/office/officeart/2005/8/layout/hList7"/>
    <dgm:cxn modelId="{7A09F46C-18F4-43A0-B19C-104A9958D2FD}" type="presOf" srcId="{52C1AFD3-156F-47D1-BAFE-8C6812BCF81F}" destId="{443676F5-59ED-4FEA-ADD8-C0BECEBA3953}" srcOrd="0" destOrd="0" presId="urn:microsoft.com/office/officeart/2005/8/layout/hList7"/>
    <dgm:cxn modelId="{CA98AC73-2BA2-41C8-886B-B4E9D501F440}" type="presOf" srcId="{EDC4600A-35C3-45B6-8686-9FB16C3E0A8E}" destId="{80874818-2400-43B0-B444-C5FA0880C272}" srcOrd="0" destOrd="0" presId="urn:microsoft.com/office/officeart/2005/8/layout/hList7"/>
    <dgm:cxn modelId="{136D6CA6-2DD7-43EE-A249-0D29C7C16838}" type="presOf" srcId="{00798786-C8B3-4166-A34F-9332C415F7FA}" destId="{DBB8A836-FE99-4228-BA88-2081618B2449}" srcOrd="1" destOrd="0" presId="urn:microsoft.com/office/officeart/2005/8/layout/hList7"/>
    <dgm:cxn modelId="{2B6302AC-C029-433C-A86F-EAE6467C427A}" type="presOf" srcId="{0E25026D-7B9F-4DFE-8966-782718323A04}" destId="{838EF509-ADCA-44A1-8767-44A3218C32B6}" srcOrd="0" destOrd="0" presId="urn:microsoft.com/office/officeart/2005/8/layout/hList7"/>
    <dgm:cxn modelId="{49E18DB1-D11E-4E6B-AC61-1BF3F8D5F83C}" type="presOf" srcId="{EDC4600A-35C3-45B6-8686-9FB16C3E0A8E}" destId="{06F13D4D-91A7-47B3-BE4A-BE469B22AAFA}" srcOrd="1" destOrd="0" presId="urn:microsoft.com/office/officeart/2005/8/layout/hList7"/>
    <dgm:cxn modelId="{2E25DDE5-2FA8-4CB5-99FA-DD3708870DAC}" type="presOf" srcId="{52C1AFD3-156F-47D1-BAFE-8C6812BCF81F}" destId="{61F709B6-D208-498C-BA3A-0D6A2139083D}" srcOrd="1" destOrd="0" presId="urn:microsoft.com/office/officeart/2005/8/layout/hList7"/>
    <dgm:cxn modelId="{F07B44F0-BEEF-4BDF-B221-2CC541E70F42}" type="presOf" srcId="{4275D8A1-18CB-4B26-81C4-2B0EF57B9FE9}" destId="{992F55B1-BDA8-4FCD-BE2C-02E9C7983B70}" srcOrd="0" destOrd="0" presId="urn:microsoft.com/office/officeart/2005/8/layout/hList7"/>
    <dgm:cxn modelId="{134E3191-3327-4443-A61C-80CFEB945FBB}" type="presParOf" srcId="{838EF509-ADCA-44A1-8767-44A3218C32B6}" destId="{65A9D4B4-716B-497B-9BED-BBBD30E7ED34}" srcOrd="0" destOrd="0" presId="urn:microsoft.com/office/officeart/2005/8/layout/hList7"/>
    <dgm:cxn modelId="{D9D60532-2832-43AC-B54D-8A7C26BFE515}" type="presParOf" srcId="{838EF509-ADCA-44A1-8767-44A3218C32B6}" destId="{4C3059BC-6E2D-4C73-AE11-794225E320DC}" srcOrd="1" destOrd="0" presId="urn:microsoft.com/office/officeart/2005/8/layout/hList7"/>
    <dgm:cxn modelId="{3A4D23C5-3F68-4F45-A3E3-9AD30886A1FB}" type="presParOf" srcId="{4C3059BC-6E2D-4C73-AE11-794225E320DC}" destId="{30B81B07-666E-4B65-B13F-1E4DF8E6A7F6}" srcOrd="0" destOrd="0" presId="urn:microsoft.com/office/officeart/2005/8/layout/hList7"/>
    <dgm:cxn modelId="{9216F803-E6C9-475C-8694-964FF9485A2F}" type="presParOf" srcId="{30B81B07-666E-4B65-B13F-1E4DF8E6A7F6}" destId="{443676F5-59ED-4FEA-ADD8-C0BECEBA3953}" srcOrd="0" destOrd="0" presId="urn:microsoft.com/office/officeart/2005/8/layout/hList7"/>
    <dgm:cxn modelId="{379832C5-23B9-4280-BC25-9ED94D667D3B}" type="presParOf" srcId="{30B81B07-666E-4B65-B13F-1E4DF8E6A7F6}" destId="{61F709B6-D208-498C-BA3A-0D6A2139083D}" srcOrd="1" destOrd="0" presId="urn:microsoft.com/office/officeart/2005/8/layout/hList7"/>
    <dgm:cxn modelId="{18BF2FD4-4150-4D71-8E35-2D9F5D5470AA}" type="presParOf" srcId="{30B81B07-666E-4B65-B13F-1E4DF8E6A7F6}" destId="{A3EB3BE7-EA36-47C4-A926-075F2B221BC0}" srcOrd="2" destOrd="0" presId="urn:microsoft.com/office/officeart/2005/8/layout/hList7"/>
    <dgm:cxn modelId="{9B41150E-E20E-41C2-8580-FF3C293C592B}" type="presParOf" srcId="{30B81B07-666E-4B65-B13F-1E4DF8E6A7F6}" destId="{A0BF5560-59CA-4B8E-81A5-70247316E72A}" srcOrd="3" destOrd="0" presId="urn:microsoft.com/office/officeart/2005/8/layout/hList7"/>
    <dgm:cxn modelId="{F8AD7688-B11E-4793-83F5-08140D2D2939}" type="presParOf" srcId="{4C3059BC-6E2D-4C73-AE11-794225E320DC}" destId="{E8DA08AA-3779-4DA8-B5B1-36D9348014FF}" srcOrd="1" destOrd="0" presId="urn:microsoft.com/office/officeart/2005/8/layout/hList7"/>
    <dgm:cxn modelId="{F6A972C9-016F-4B7A-9273-84610A196EA5}" type="presParOf" srcId="{4C3059BC-6E2D-4C73-AE11-794225E320DC}" destId="{18F52267-A5BC-4EF4-994E-C6419F40C30C}" srcOrd="2" destOrd="0" presId="urn:microsoft.com/office/officeart/2005/8/layout/hList7"/>
    <dgm:cxn modelId="{6ED74C5D-588C-4354-B74D-8AD18A3380CF}" type="presParOf" srcId="{18F52267-A5BC-4EF4-994E-C6419F40C30C}" destId="{DE245677-A8DB-491C-ABBA-BBE1E97C3E93}" srcOrd="0" destOrd="0" presId="urn:microsoft.com/office/officeart/2005/8/layout/hList7"/>
    <dgm:cxn modelId="{6531FF2C-7B41-4E56-AA10-3C41228E8819}" type="presParOf" srcId="{18F52267-A5BC-4EF4-994E-C6419F40C30C}" destId="{DBB8A836-FE99-4228-BA88-2081618B2449}" srcOrd="1" destOrd="0" presId="urn:microsoft.com/office/officeart/2005/8/layout/hList7"/>
    <dgm:cxn modelId="{8741BD72-A674-44A5-92A8-8177C54E3E90}" type="presParOf" srcId="{18F52267-A5BC-4EF4-994E-C6419F40C30C}" destId="{B6B9F4CF-3222-41FF-9DD2-2A6FE01D494B}" srcOrd="2" destOrd="0" presId="urn:microsoft.com/office/officeart/2005/8/layout/hList7"/>
    <dgm:cxn modelId="{9142F23F-07F6-4D8B-9E83-673C2D3609C5}" type="presParOf" srcId="{18F52267-A5BC-4EF4-994E-C6419F40C30C}" destId="{E1A56E8D-9C14-47CA-93E5-DC2EFC11A977}" srcOrd="3" destOrd="0" presId="urn:microsoft.com/office/officeart/2005/8/layout/hList7"/>
    <dgm:cxn modelId="{CCDDBC13-1857-4AA3-98F7-C5E88B85A073}" type="presParOf" srcId="{4C3059BC-6E2D-4C73-AE11-794225E320DC}" destId="{992F55B1-BDA8-4FCD-BE2C-02E9C7983B70}" srcOrd="3" destOrd="0" presId="urn:microsoft.com/office/officeart/2005/8/layout/hList7"/>
    <dgm:cxn modelId="{3B78C057-546A-435A-900B-4FBD8689876F}" type="presParOf" srcId="{4C3059BC-6E2D-4C73-AE11-794225E320DC}" destId="{6A80E8DD-DBDA-417F-A74D-8A0D9776A002}" srcOrd="4" destOrd="0" presId="urn:microsoft.com/office/officeart/2005/8/layout/hList7"/>
    <dgm:cxn modelId="{711EA460-118F-46BE-BF31-8F34095193F7}" type="presParOf" srcId="{6A80E8DD-DBDA-417F-A74D-8A0D9776A002}" destId="{80874818-2400-43B0-B444-C5FA0880C272}" srcOrd="0" destOrd="0" presId="urn:microsoft.com/office/officeart/2005/8/layout/hList7"/>
    <dgm:cxn modelId="{BE2ECBD2-F8A4-4529-AB1C-AFFF8996F96D}" type="presParOf" srcId="{6A80E8DD-DBDA-417F-A74D-8A0D9776A002}" destId="{06F13D4D-91A7-47B3-BE4A-BE469B22AAFA}" srcOrd="1" destOrd="0" presId="urn:microsoft.com/office/officeart/2005/8/layout/hList7"/>
    <dgm:cxn modelId="{2FCAD2A4-D75D-4A67-9E14-5F87C1F6E87E}" type="presParOf" srcId="{6A80E8DD-DBDA-417F-A74D-8A0D9776A002}" destId="{74A4BDBA-B801-4510-AF30-5F061C7C020A}" srcOrd="2" destOrd="0" presId="urn:microsoft.com/office/officeart/2005/8/layout/hList7"/>
    <dgm:cxn modelId="{FCA42691-349D-4799-8A8A-9C1A2906B686}" type="presParOf" srcId="{6A80E8DD-DBDA-417F-A74D-8A0D9776A002}" destId="{D8BE1296-7AFE-41B7-8881-E1A719786C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676F5-59ED-4FEA-ADD8-C0BECEBA3953}">
      <dsp:nvSpPr>
        <dsp:cNvPr id="0" name=""/>
        <dsp:cNvSpPr/>
      </dsp:nvSpPr>
      <dsp:spPr>
        <a:xfrm>
          <a:off x="0" y="0"/>
          <a:ext cx="1125657" cy="2212857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Verdana" panose="020B0604030504040204" pitchFamily="34" charset="0"/>
              <a:ea typeface="Verdana" panose="020B0604030504040204" pitchFamily="34" charset="0"/>
            </a:rPr>
            <a:t>leerling</a:t>
          </a:r>
        </a:p>
      </dsp:txBody>
      <dsp:txXfrm>
        <a:off x="0" y="885142"/>
        <a:ext cx="1125657" cy="885142"/>
      </dsp:txXfrm>
    </dsp:sp>
    <dsp:sp modelId="{A0BF5560-59CA-4B8E-81A5-70247316E72A}">
      <dsp:nvSpPr>
        <dsp:cNvPr id="0" name=""/>
        <dsp:cNvSpPr/>
      </dsp:nvSpPr>
      <dsp:spPr>
        <a:xfrm>
          <a:off x="8794" y="193026"/>
          <a:ext cx="945470" cy="7368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45677-A8DB-491C-ABBA-BBE1E97C3E93}">
      <dsp:nvSpPr>
        <dsp:cNvPr id="0" name=""/>
        <dsp:cNvSpPr/>
      </dsp:nvSpPr>
      <dsp:spPr>
        <a:xfrm>
          <a:off x="1160151" y="0"/>
          <a:ext cx="1125657" cy="221285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Verdana" panose="020B0604030504040204" pitchFamily="34" charset="0"/>
              <a:ea typeface="Verdana" panose="020B0604030504040204" pitchFamily="34" charset="0"/>
            </a:rPr>
            <a:t>ouders</a:t>
          </a:r>
        </a:p>
      </dsp:txBody>
      <dsp:txXfrm>
        <a:off x="1160151" y="885142"/>
        <a:ext cx="1125657" cy="885142"/>
      </dsp:txXfrm>
    </dsp:sp>
    <dsp:sp modelId="{E1A56E8D-9C14-47CA-93E5-DC2EFC11A977}">
      <dsp:nvSpPr>
        <dsp:cNvPr id="0" name=""/>
        <dsp:cNvSpPr/>
      </dsp:nvSpPr>
      <dsp:spPr>
        <a:xfrm>
          <a:off x="1354539" y="132771"/>
          <a:ext cx="736881" cy="7368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74818-2400-43B0-B444-C5FA0880C272}">
      <dsp:nvSpPr>
        <dsp:cNvPr id="0" name=""/>
        <dsp:cNvSpPr/>
      </dsp:nvSpPr>
      <dsp:spPr>
        <a:xfrm>
          <a:off x="2319578" y="0"/>
          <a:ext cx="1125657" cy="221285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Verdana" panose="020B0604030504040204" pitchFamily="34" charset="0"/>
              <a:ea typeface="Verdana" panose="020B0604030504040204" pitchFamily="34" charset="0"/>
            </a:rPr>
            <a:t>docent</a:t>
          </a:r>
        </a:p>
      </dsp:txBody>
      <dsp:txXfrm>
        <a:off x="2319578" y="885142"/>
        <a:ext cx="1125657" cy="885142"/>
      </dsp:txXfrm>
    </dsp:sp>
    <dsp:sp modelId="{D8BE1296-7AFE-41B7-8881-E1A719786C4A}">
      <dsp:nvSpPr>
        <dsp:cNvPr id="0" name=""/>
        <dsp:cNvSpPr/>
      </dsp:nvSpPr>
      <dsp:spPr>
        <a:xfrm>
          <a:off x="2513966" y="132771"/>
          <a:ext cx="736881" cy="7368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D4B4-716B-497B-9BED-BBBD30E7ED34}">
      <dsp:nvSpPr>
        <dsp:cNvPr id="0" name=""/>
        <dsp:cNvSpPr/>
      </dsp:nvSpPr>
      <dsp:spPr>
        <a:xfrm>
          <a:off x="151438" y="1725272"/>
          <a:ext cx="3170283" cy="3319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676F5-59ED-4FEA-ADD8-C0BECEBA3953}">
      <dsp:nvSpPr>
        <dsp:cNvPr id="0" name=""/>
        <dsp:cNvSpPr/>
      </dsp:nvSpPr>
      <dsp:spPr>
        <a:xfrm>
          <a:off x="0" y="0"/>
          <a:ext cx="1125657" cy="2212857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Verdana" panose="020B0604030504040204" pitchFamily="34" charset="0"/>
              <a:ea typeface="Verdana" panose="020B0604030504040204" pitchFamily="34" charset="0"/>
            </a:rPr>
            <a:t>leerling</a:t>
          </a:r>
        </a:p>
      </dsp:txBody>
      <dsp:txXfrm>
        <a:off x="0" y="885142"/>
        <a:ext cx="1125657" cy="885142"/>
      </dsp:txXfrm>
    </dsp:sp>
    <dsp:sp modelId="{A0BF5560-59CA-4B8E-81A5-70247316E72A}">
      <dsp:nvSpPr>
        <dsp:cNvPr id="0" name=""/>
        <dsp:cNvSpPr/>
      </dsp:nvSpPr>
      <dsp:spPr>
        <a:xfrm>
          <a:off x="8794" y="193026"/>
          <a:ext cx="945470" cy="7368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45677-A8DB-491C-ABBA-BBE1E97C3E93}">
      <dsp:nvSpPr>
        <dsp:cNvPr id="0" name=""/>
        <dsp:cNvSpPr/>
      </dsp:nvSpPr>
      <dsp:spPr>
        <a:xfrm>
          <a:off x="1160151" y="0"/>
          <a:ext cx="1125657" cy="221285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Verdana" panose="020B0604030504040204" pitchFamily="34" charset="0"/>
              <a:ea typeface="Verdana" panose="020B0604030504040204" pitchFamily="34" charset="0"/>
            </a:rPr>
            <a:t>ouders</a:t>
          </a:r>
        </a:p>
      </dsp:txBody>
      <dsp:txXfrm>
        <a:off x="1160151" y="885142"/>
        <a:ext cx="1125657" cy="885142"/>
      </dsp:txXfrm>
    </dsp:sp>
    <dsp:sp modelId="{E1A56E8D-9C14-47CA-93E5-DC2EFC11A977}">
      <dsp:nvSpPr>
        <dsp:cNvPr id="0" name=""/>
        <dsp:cNvSpPr/>
      </dsp:nvSpPr>
      <dsp:spPr>
        <a:xfrm>
          <a:off x="1354539" y="132771"/>
          <a:ext cx="736881" cy="7368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74818-2400-43B0-B444-C5FA0880C272}">
      <dsp:nvSpPr>
        <dsp:cNvPr id="0" name=""/>
        <dsp:cNvSpPr/>
      </dsp:nvSpPr>
      <dsp:spPr>
        <a:xfrm>
          <a:off x="2319578" y="0"/>
          <a:ext cx="1125657" cy="221285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Verdana" panose="020B0604030504040204" pitchFamily="34" charset="0"/>
              <a:ea typeface="Verdana" panose="020B0604030504040204" pitchFamily="34" charset="0"/>
            </a:rPr>
            <a:t>docent</a:t>
          </a:r>
        </a:p>
      </dsp:txBody>
      <dsp:txXfrm>
        <a:off x="2319578" y="885142"/>
        <a:ext cx="1125657" cy="885142"/>
      </dsp:txXfrm>
    </dsp:sp>
    <dsp:sp modelId="{D8BE1296-7AFE-41B7-8881-E1A719786C4A}">
      <dsp:nvSpPr>
        <dsp:cNvPr id="0" name=""/>
        <dsp:cNvSpPr/>
      </dsp:nvSpPr>
      <dsp:spPr>
        <a:xfrm>
          <a:off x="2513966" y="132771"/>
          <a:ext cx="736881" cy="7368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D4B4-716B-497B-9BED-BBBD30E7ED34}">
      <dsp:nvSpPr>
        <dsp:cNvPr id="0" name=""/>
        <dsp:cNvSpPr/>
      </dsp:nvSpPr>
      <dsp:spPr>
        <a:xfrm>
          <a:off x="151438" y="1725272"/>
          <a:ext cx="3170283" cy="3319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6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79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6" y="645779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67387A-CCEF-4D0F-B91A-F94BC9C6BB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44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8B2F-3FB5-4B5E-8650-B9F970667EF0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3228706"/>
            <a:ext cx="7941310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56325"/>
            <a:ext cx="430154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325"/>
            <a:ext cx="430154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1ED2-D48F-4E43-BB2E-B9E2347C5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79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16769-6D6B-4B9C-B15C-17C8851028B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778283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444D-AAAA-41A4-AFCA-553D15ECF8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9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444D-AAAA-41A4-AFCA-553D15ECF8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76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444D-AAAA-41A4-AFCA-553D15ECF8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80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444D-AAAA-41A4-AFCA-553D15ECF8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91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0444D-AAAA-41A4-AFCA-553D15ECF8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4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81DD7-67B9-4E29-BA79-C9E18730026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299765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A1862-236D-405E-B323-5D1B7543E4C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413973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CF00-6258-4727-8B97-F82E207EB05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96171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88FCF-6F10-4C78-A4AF-8524614563E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949618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A9CF7-3BCE-47AC-AD24-E6CD009EE75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269399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B540-8B6E-48AD-AB94-6B2C8A7587D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096326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2E383-6278-4AB7-B4E8-E14D2CD9DB5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130669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CE767-B660-422C-8FD3-07C77076619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021876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B839B-C581-4AE9-AFFF-099AF269A28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186442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D756E-2021-4249-BDD4-246C80AFDEB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986167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E50444D-AAAA-41A4-AFCA-553D15ECF8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4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med">
    <p:strips dir="rd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uiderzee-college.n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14691d2c-af60-41c5-8771-ad08b2ae461b@eurprd02.prod.outlook.com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6"/>
            <a:ext cx="3347863" cy="13403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9924" y="1466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447928" y="698445"/>
            <a:ext cx="6152284" cy="1286693"/>
          </a:xfrm>
        </p:spPr>
        <p:txBody>
          <a:bodyPr/>
          <a:lstStyle/>
          <a:p>
            <a:r>
              <a:rPr lang="nl-NL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Leerjaar 2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86410"/>
      </p:ext>
    </p:extLst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096810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Ondersteuning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84" y="6353161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F1D6905-1000-439F-9908-0394DA8CD50C}"/>
              </a:ext>
            </a:extLst>
          </p:cNvPr>
          <p:cNvSpPr txBox="1">
            <a:spLocks/>
          </p:cNvSpPr>
          <p:nvPr/>
        </p:nvSpPr>
        <p:spPr>
          <a:xfrm>
            <a:off x="1995274" y="1642541"/>
            <a:ext cx="7772400" cy="412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Huiswerkondersteuning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E-uur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huiswerkondersteuning (intern) 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Peerleader</a:t>
            </a:r>
          </a:p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 ondersteuning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Dyslexiecoördinator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Trajectbegeleiding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Team ondersteuning &amp; begeleiding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03706B2-F752-4C01-89CE-0CC23D67E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594636"/>
              </p:ext>
            </p:extLst>
          </p:nvPr>
        </p:nvGraphicFramePr>
        <p:xfrm>
          <a:off x="8044694" y="3182666"/>
          <a:ext cx="3445960" cy="221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1421420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096810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Introductieperiode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05640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89F3DE7-01D1-4223-81F3-5F5ED5313F00}"/>
              </a:ext>
            </a:extLst>
          </p:cNvPr>
          <p:cNvSpPr txBox="1">
            <a:spLocks/>
          </p:cNvSpPr>
          <p:nvPr/>
        </p:nvSpPr>
        <p:spPr>
          <a:xfrm>
            <a:off x="2128886" y="2403571"/>
            <a:ext cx="6263052" cy="333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Introductiedag </a:t>
            </a:r>
          </a:p>
          <a:p>
            <a:pPr marL="444500" indent="-444500"/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Mentorlessen, Tumult</a:t>
            </a:r>
          </a:p>
          <a:p>
            <a:pPr marL="444500" indent="-444500"/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Positief schoolklimaat:</a:t>
            </a:r>
          </a:p>
          <a:p>
            <a:pPr marL="444500" indent="-444500"/>
            <a:r>
              <a:rPr lang="nl-NL" sz="19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Vriendelijk</a:t>
            </a:r>
          </a:p>
          <a:p>
            <a:pPr marL="444500" indent="-444500"/>
            <a:r>
              <a:rPr lang="nl-NL" sz="19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Verantwoordelijk</a:t>
            </a:r>
          </a:p>
          <a:p>
            <a:pPr marL="444500" indent="-444500"/>
            <a:r>
              <a:rPr lang="nl-NL" sz="19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Veilig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Trebuchet MS" pitchFamily="34" charset="0"/>
            </a:endParaRPr>
          </a:p>
          <a:p>
            <a:pPr marL="214313" indent="-214313"/>
            <a:endParaRPr lang="nl-NL" dirty="0">
              <a:latin typeface="Trebuchet MS" pitchFamily="34" charset="0"/>
            </a:endParaRPr>
          </a:p>
        </p:txBody>
      </p:sp>
      <p:pic>
        <p:nvPicPr>
          <p:cNvPr id="12" name="Afbeelding 11" descr="Afbeelding met boom, hek, lucht, buiten&#10;&#10;Automatisch gegenereerde beschrijving">
            <a:extLst>
              <a:ext uri="{FF2B5EF4-FFF2-40B4-BE49-F238E27FC236}">
                <a16:creationId xmlns:a16="http://schemas.microsoft.com/office/drawing/2014/main" id="{793D6BA4-960E-43FD-B321-BBD3C54ABA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5" y="1652724"/>
            <a:ext cx="5139189" cy="3854391"/>
          </a:xfrm>
          <a:prstGeom prst="rect">
            <a:avLst/>
          </a:prstGeom>
          <a:ln>
            <a:solidFill>
              <a:srgbClr val="111111"/>
            </a:solidFill>
          </a:ln>
        </p:spPr>
      </p:pic>
    </p:spTree>
    <p:extLst>
      <p:ext uri="{BB962C8B-B14F-4D97-AF65-F5344CB8AC3E}">
        <p14:creationId xmlns:p14="http://schemas.microsoft.com/office/powerpoint/2010/main" val="1447163150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096810" cy="856441"/>
          </a:xfrm>
        </p:spPr>
        <p:txBody>
          <a:bodyPr>
            <a:noAutofit/>
          </a:bodyPr>
          <a:lstStyle/>
          <a:p>
            <a:pPr algn="r"/>
            <a:r>
              <a:rPr lang="nl-NL" sz="4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Informatie</a:t>
            </a:r>
            <a:br>
              <a:rPr lang="nl-NL" sz="4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2179746" y="1752599"/>
            <a:ext cx="6964253" cy="3872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Informatie en communicatie via:</a:t>
            </a:r>
            <a:b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Schoolgids </a:t>
            </a: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Website: </a:t>
            </a:r>
            <a:r>
              <a:rPr lang="nl-NL" sz="20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www.zuiderzee-college.nl</a:t>
            </a:r>
            <a:endParaRPr lang="nl-NL" sz="2000" u="sng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Doorstroomregeling (per 1 oktober)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Jaarplanning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Activiteiten</a:t>
            </a: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Magister (huiswerk, roosterwijzigingen)</a:t>
            </a: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 via mail, brief of telefoon</a:t>
            </a: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Hoy-App</a:t>
            </a:r>
          </a:p>
        </p:txBody>
      </p:sp>
    </p:spTree>
    <p:extLst>
      <p:ext uri="{BB962C8B-B14F-4D97-AF65-F5344CB8AC3E}">
        <p14:creationId xmlns:p14="http://schemas.microsoft.com/office/powerpoint/2010/main" val="275108036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096810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Magister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784537" y="1686970"/>
            <a:ext cx="7772400" cy="439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nl-NL" sz="24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sovozaanstad.magister.net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/>
          <a:srcRect t="9641" b="5703"/>
          <a:stretch/>
        </p:blipFill>
        <p:spPr>
          <a:xfrm>
            <a:off x="1993231" y="2346634"/>
            <a:ext cx="7355011" cy="3500635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24045530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8280920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Gegevens ouders aanpassen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7250B0F-6A13-4E81-B5E3-6E034BFBD624}"/>
              </a:ext>
            </a:extLst>
          </p:cNvPr>
          <p:cNvSpPr txBox="1"/>
          <p:nvPr/>
        </p:nvSpPr>
        <p:spPr>
          <a:xfrm>
            <a:off x="6434115" y="2282495"/>
            <a:ext cx="500645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 in met oudergegevens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Dubbelklik op instellingen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mailadres en mobiele telefoonnummer aan</a:t>
            </a:r>
            <a:b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 alleen van eerste ouder/verzorger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Belangrijk: Schoolinformatie via de e-mail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132B7D1-AC90-4E7D-944F-3F2EDF79E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9" t="7381" r="811" b="81650"/>
          <a:stretch/>
        </p:blipFill>
        <p:spPr bwMode="auto">
          <a:xfrm>
            <a:off x="1487488" y="2282495"/>
            <a:ext cx="3600400" cy="5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3EDBEF84-1384-4B98-8C1D-87D01A0C29AA}"/>
              </a:ext>
            </a:extLst>
          </p:cNvPr>
          <p:cNvCxnSpPr/>
          <p:nvPr/>
        </p:nvCxnSpPr>
        <p:spPr>
          <a:xfrm flipH="1">
            <a:off x="4655840" y="2492896"/>
            <a:ext cx="1512168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5DADA0-F295-4709-BCAF-F67DA15E4E1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4" r="25454" b="51649"/>
          <a:stretch/>
        </p:blipFill>
        <p:spPr bwMode="auto">
          <a:xfrm>
            <a:off x="1487488" y="3255646"/>
            <a:ext cx="4538144" cy="1901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959662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46083-9275-4CAF-BDE5-3BB1A7D6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609600"/>
            <a:ext cx="7426474" cy="1320800"/>
          </a:xfrm>
        </p:spPr>
        <p:txBody>
          <a:bodyPr/>
          <a:lstStyle/>
          <a:p>
            <a:r>
              <a:rPr lang="nl-NL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Geoorloofd verzuim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436CB-CDB1-461C-8CE9-2A1180D8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Ziekmelden: ouders telefonisch tussen 8.00 en 8.30 uur </a:t>
            </a:r>
            <a:r>
              <a:rPr lang="nl-NL" sz="18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digitaal via Magister.</a:t>
            </a:r>
          </a:p>
          <a:p>
            <a:pPr lvl="2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Ziek naar huis: eerst afmelden bij de balie.</a:t>
            </a:r>
          </a:p>
          <a:p>
            <a:pPr lvl="2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Verzuimkaart (zoveel mogelijk buiten schooltijd plannen): </a:t>
            </a:r>
          </a:p>
          <a:p>
            <a:pPr lvl="3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Ziekenhuis</a:t>
            </a:r>
          </a:p>
          <a:p>
            <a:pPr lvl="3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Tandarts</a:t>
            </a:r>
          </a:p>
          <a:p>
            <a:pPr lvl="3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Orthodontist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BDA370-F0CF-48C1-9239-3374ABBF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FE0289-FDFF-48E6-BD1F-E1E9EC20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60942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408712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Ongeoorloofd verzuim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553480" y="2000238"/>
            <a:ext cx="8234514" cy="362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Ongeoorloofd verzuim: te laat </a:t>
            </a:r>
            <a:r>
              <a:rPr lang="nl-NL" sz="2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spijbelen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Leerplicht</a:t>
            </a:r>
          </a:p>
          <a:p>
            <a:pPr lvl="2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x ouders</a:t>
            </a:r>
          </a:p>
          <a:p>
            <a:pPr lvl="2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x waarschuwing Leerplicht</a:t>
            </a:r>
          </a:p>
          <a:p>
            <a:pPr lvl="2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x aanmelding bij Leerplicht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 laat? Volgende ochtend melden om 8.15 uur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dan 15 minuten te laat =&gt; les niet meer in </a:t>
            </a:r>
            <a:r>
              <a:rPr lang="nl-NL" sz="18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genoteerd als spijbelen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Spijbelen? Vrijdagmiddag nablijven van 14.45 – 16.15 uur	</a:t>
            </a:r>
          </a:p>
          <a:p>
            <a:pPr marL="457200" lvl="1" indent="0">
              <a:buNone/>
            </a:pPr>
            <a:endParaRPr lang="nl-NL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39077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552728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paar schoolregels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924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Eruit gestuurd worden:</a:t>
            </a:r>
          </a:p>
          <a:p>
            <a:pPr lvl="2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x leerling - mentor</a:t>
            </a:r>
          </a:p>
          <a:p>
            <a:pPr lvl="2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x leerling - ouders - mentor</a:t>
            </a:r>
          </a:p>
          <a:p>
            <a:pPr lvl="2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x melding bij de ondersteuningscoördinator </a:t>
            </a:r>
            <a:b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Rookvrije school</a:t>
            </a:r>
            <a:b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van het plein af in de pauze</a:t>
            </a:r>
          </a:p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93923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552728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Telefoongebruik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CFDC629-1B11-4603-90DA-8C52B8AAF8EC}"/>
              </a:ext>
            </a:extLst>
          </p:cNvPr>
          <p:cNvSpPr txBox="1">
            <a:spLocks/>
          </p:cNvSpPr>
          <p:nvPr/>
        </p:nvSpPr>
        <p:spPr>
          <a:xfrm>
            <a:off x="1631504" y="1535857"/>
            <a:ext cx="6192688" cy="436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Alleen met </a:t>
            </a:r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toestemming</a:t>
            </a:r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van de docent. </a:t>
            </a:r>
          </a:p>
          <a:p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Mobiele telefoon </a:t>
            </a:r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zichtbaar </a:t>
            </a:r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hoorbaar</a:t>
            </a:r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aanwezig.</a:t>
            </a:r>
          </a:p>
          <a:p>
            <a:pPr marL="571500" lvl="1" indent="-171450"/>
            <a:r>
              <a:rPr lang="nl-NL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Waarschuwing van de docent</a:t>
            </a:r>
          </a:p>
          <a:p>
            <a:pPr marL="571500" lvl="1" indent="-171450"/>
            <a:r>
              <a:rPr lang="nl-NL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Uitsturen omwille van telefoongebruik wordt apart geregistreerd </a:t>
            </a:r>
          </a:p>
          <a:p>
            <a:pPr marL="571500" lvl="1" indent="-171450"/>
            <a:r>
              <a:rPr lang="nl-NL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 meermalen overtreding vind er een </a:t>
            </a:r>
            <a:r>
              <a:rPr lang="nl-NL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gesprek</a:t>
            </a:r>
            <a:r>
              <a:rPr lang="nl-NL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plaats met ouders en leerling </a:t>
            </a:r>
          </a:p>
          <a:p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Beeld- en of geluidmateriaal </a:t>
            </a:r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opnemen</a:t>
            </a:r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niet toegestaan.</a:t>
            </a:r>
          </a:p>
          <a:p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Beeld- en of geluidmateriaal </a:t>
            </a:r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doorsturen</a:t>
            </a:r>
            <a:r>
              <a:rPr lang="nl-NL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zelfs strafbaar.</a:t>
            </a:r>
          </a:p>
        </p:txBody>
      </p:sp>
      <p:pic>
        <p:nvPicPr>
          <p:cNvPr id="11" name="Tijdelijke aanduiding voor inhoud 6" descr="Afbeelding met binnen, muur, gebouw, badkamer&#10;&#10;Automatisch gegenereerde beschrijving">
            <a:extLst>
              <a:ext uri="{FF2B5EF4-FFF2-40B4-BE49-F238E27FC236}">
                <a16:creationId xmlns:a16="http://schemas.microsoft.com/office/drawing/2014/main" id="{67A86EDF-C810-4F82-ACC0-94DD1099C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655424" y="2103619"/>
            <a:ext cx="4230453" cy="31728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057558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552728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Laptopregels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25F14E0-9400-451F-9DC6-B982903A5AEA}"/>
              </a:ext>
            </a:extLst>
          </p:cNvPr>
          <p:cNvSpPr txBox="1">
            <a:spLocks/>
          </p:cNvSpPr>
          <p:nvPr/>
        </p:nvSpPr>
        <p:spPr>
          <a:xfrm>
            <a:off x="1695985" y="1750687"/>
            <a:ext cx="663226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Laptop is ter aanvulling / maatwerk</a:t>
            </a:r>
          </a:p>
          <a:p>
            <a:pPr lvl="1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Remediërend</a:t>
            </a:r>
          </a:p>
          <a:p>
            <a:pPr lvl="1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Verdiepend</a:t>
            </a:r>
          </a:p>
          <a:p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Thuis opladen</a:t>
            </a:r>
          </a:p>
          <a:p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Back-up maken</a:t>
            </a:r>
          </a:p>
          <a:p>
            <a:r>
              <a:rPr lang="nl-N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 problemen:</a:t>
            </a:r>
          </a:p>
          <a:p>
            <a:pPr lvl="1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heer Priester (110) en</a:t>
            </a:r>
          </a:p>
          <a:p>
            <a:pPr lvl="1"/>
            <a:r>
              <a:rPr lang="nl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‘laptopdokter’ van “The rent company”.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49A513E-4EA5-4A7C-ADBD-CDDA9BA31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4" y="3846563"/>
            <a:ext cx="1696160" cy="12438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A4444D-E626-4EE5-8F5E-E32C790E0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19" y="2210094"/>
            <a:ext cx="2089593" cy="20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4844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Marinda Kleverlaan</a:t>
            </a:r>
            <a:b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afdelingsleider onderbouw</a:t>
            </a:r>
            <a:b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m.kleverlaan@zuiderzee-college.nl</a:t>
            </a:r>
          </a:p>
        </p:txBody>
      </p:sp>
      <p:sp>
        <p:nvSpPr>
          <p:cNvPr id="22" name="Ondertitel 21">
            <a:extLst>
              <a:ext uri="{FF2B5EF4-FFF2-40B4-BE49-F238E27FC236}">
                <a16:creationId xmlns:a16="http://schemas.microsoft.com/office/drawing/2014/main" id="{6C30C06E-CB48-4782-9746-620B70E7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149080"/>
            <a:ext cx="7891373" cy="1096899"/>
          </a:xfrm>
        </p:spPr>
        <p:txBody>
          <a:bodyPr>
            <a:normAutofit fontScale="25000" lnSpcReduction="20000"/>
          </a:bodyPr>
          <a:lstStyle/>
          <a:p>
            <a:pPr algn="l"/>
            <a:endParaRPr lang="nl-NL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9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Pieter Klok</a:t>
            </a:r>
          </a:p>
          <a:p>
            <a:pPr algn="l"/>
            <a:r>
              <a:rPr lang="nl-NL" sz="9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Directeur</a:t>
            </a:r>
          </a:p>
          <a:p>
            <a:pPr algn="l"/>
            <a:endParaRPr lang="nl-NL" sz="6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nl-NL" sz="6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Vragen: info@zuiderzee-college.nl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280150"/>
            <a:ext cx="7059613" cy="433388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8828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822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552728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Keuzedelen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574813"/>
            <a:ext cx="2054874" cy="1522661"/>
          </a:xfrm>
          <a:prstGeom prst="rect">
            <a:avLst/>
          </a:prstGeom>
        </p:spPr>
      </p:pic>
      <p:sp>
        <p:nvSpPr>
          <p:cNvPr id="11" name="Tijdelijke aanduiding voor tekst 1"/>
          <p:cNvSpPr txBox="1">
            <a:spLocks/>
          </p:cNvSpPr>
          <p:nvPr/>
        </p:nvSpPr>
        <p:spPr>
          <a:xfrm>
            <a:off x="2197228" y="1755207"/>
            <a:ext cx="6713869" cy="3690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ZTU = 	</a:t>
            </a:r>
            <a:r>
              <a:rPr lang="nl-NL" sz="5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uiderzee </a:t>
            </a:r>
            <a:r>
              <a:rPr lang="nl-NL" sz="5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Talent</a:t>
            </a: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5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</a:t>
            </a:r>
          </a:p>
          <a:p>
            <a:pPr lvl="1">
              <a:lnSpc>
                <a:spcPct val="120000"/>
              </a:lnSpc>
            </a:pPr>
            <a:r>
              <a:rPr lang="nl-NL" sz="5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Expression</a:t>
            </a:r>
            <a:r>
              <a:rPr lang="nl-NL" sz="5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Arts</a:t>
            </a:r>
          </a:p>
          <a:p>
            <a:pPr lvl="1">
              <a:lnSpc>
                <a:spcPct val="120000"/>
              </a:lnSpc>
            </a:pPr>
            <a:r>
              <a:rPr lang="nl-NL" sz="5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 &amp; </a:t>
            </a:r>
            <a:r>
              <a:rPr lang="nl-NL" sz="5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Broadcasting</a:t>
            </a:r>
            <a:endParaRPr lang="nl-NL" sz="5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5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Sports</a:t>
            </a:r>
            <a:r>
              <a:rPr lang="nl-NL" sz="5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Health</a:t>
            </a:r>
          </a:p>
          <a:p>
            <a:pPr lvl="1">
              <a:lnSpc>
                <a:spcPct val="120000"/>
              </a:lnSpc>
            </a:pPr>
            <a:r>
              <a:rPr lang="nl-NL" sz="5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&amp; Design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verplichte deelname 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Dinsdag 7</a:t>
            </a:r>
            <a:r>
              <a:rPr lang="nl-NL" sz="5600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8</a:t>
            </a:r>
            <a:r>
              <a:rPr lang="nl-NL" sz="5600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</a:t>
            </a: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uur </a:t>
            </a:r>
            <a:r>
              <a:rPr lang="nl-NL" sz="5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28 september</a:t>
            </a:r>
            <a:b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ZKU = 	</a:t>
            </a:r>
            <a:r>
              <a:rPr lang="nl-NL" sz="56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56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uiderzee </a:t>
            </a:r>
            <a:r>
              <a:rPr lang="nl-NL" sz="56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</a:t>
            </a:r>
            <a:r>
              <a:rPr lang="nl-NL" sz="56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56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nl-NL" sz="56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</a:t>
            </a:r>
            <a:endParaRPr lang="nl-NL" sz="5600" i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vrijwillige deelname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vrijdag van 14.45 – 16.15 uur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bewust maken van eigen ontwikkeling 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Keuzes =&gt; meer motiveren om te leren</a:t>
            </a:r>
          </a:p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nl-NL" sz="5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Periode van +/- 11 weken</a:t>
            </a:r>
          </a:p>
          <a:p>
            <a:pPr marL="0" indent="0">
              <a:buFont typeface="Wingdings 3" charset="2"/>
              <a:buNone/>
            </a:pPr>
            <a:endParaRPr lang="nl-NL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i="1" dirty="0">
                <a:solidFill>
                  <a:schemeClr val="tx2"/>
                </a:solidFill>
              </a:rPr>
              <a:t>	</a:t>
            </a:r>
            <a:endParaRPr lang="nl-N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15172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287688" y="386049"/>
            <a:ext cx="6264696" cy="1378832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kunt u doen ter ondersteuning?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A99CD4C-A66F-4BC6-A8CE-B1A5D5EEEFCA}"/>
              </a:ext>
            </a:extLst>
          </p:cNvPr>
          <p:cNvSpPr txBox="1">
            <a:spLocks/>
          </p:cNvSpPr>
          <p:nvPr/>
        </p:nvSpPr>
        <p:spPr>
          <a:xfrm>
            <a:off x="1919536" y="1936931"/>
            <a:ext cx="7916416" cy="394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Vraag aan uw zoon / dochter hoe het op school was.</a:t>
            </a:r>
          </a:p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Vaste tijden voor het maken / leren van huiswerk.</a:t>
            </a:r>
          </a:p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Huiswerk in blokken opdelen.</a:t>
            </a:r>
          </a:p>
          <a:p>
            <a:pPr lvl="1"/>
            <a:r>
              <a:rPr lang="nl-NL" sz="18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+/- half uur en dan even pauze</a:t>
            </a:r>
          </a:p>
          <a:p>
            <a:pPr lvl="1"/>
            <a:r>
              <a:rPr lang="nl-NL" sz="18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 name bij veel leerwerk verdelen over meerdere dagen</a:t>
            </a:r>
          </a:p>
          <a:p>
            <a:pPr lvl="1"/>
            <a:r>
              <a:rPr lang="nl-NL" sz="18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Tijd over? Voor de volgende dagen alvast wat maken / leren</a:t>
            </a:r>
          </a:p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Huiswerk liefst overdag en zo min mogelijk ‘s avonds.</a:t>
            </a:r>
          </a:p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 uw kind leren plannen en effectief werken (papieren agenda helpt daarbij).</a:t>
            </a:r>
          </a:p>
          <a:p>
            <a:pPr lvl="1"/>
            <a:r>
              <a:rPr lang="nl-NL" sz="18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Ook tijd inruimen voor sport / ontspanning</a:t>
            </a:r>
          </a:p>
          <a:p>
            <a:pPr marL="0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74672827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3960440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Ouderraad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EC680E-8DA4-4D36-80B7-A511973C1ACD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24654"/>
            <a:ext cx="4340268" cy="1676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4" name="Tijdelijke aanduiding voor inhoud 5"/>
          <p:cNvSpPr txBox="1">
            <a:spLocks/>
          </p:cNvSpPr>
          <p:nvPr/>
        </p:nvSpPr>
        <p:spPr>
          <a:xfrm>
            <a:off x="2179577" y="1837719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Vergaderen 1x in de 6 weken over verschillende onderwerpen</a:t>
            </a: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Jaarvergadering in november van ieder jaar</a:t>
            </a: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Themabijeenkomst voor alle ouders</a:t>
            </a: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Ondersteuning door de ouders bij:</a:t>
            </a:r>
          </a:p>
          <a:p>
            <a:pPr lvl="1"/>
            <a:r>
              <a:rPr lang="nl-N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Diploma-uitreiking </a:t>
            </a:r>
          </a:p>
          <a:p>
            <a:pPr lvl="1"/>
            <a:r>
              <a:rPr lang="nl-N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 avond </a:t>
            </a:r>
          </a:p>
          <a:p>
            <a:pPr lvl="1"/>
            <a:r>
              <a:rPr lang="nl-N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Diverse andere activiteiten</a:t>
            </a:r>
            <a:endParaRPr lang="nl-NL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oudervertegenwoordigers levert:</a:t>
            </a:r>
          </a:p>
          <a:p>
            <a:pPr lvl="1"/>
            <a:r>
              <a:rPr lang="nl-N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Eigen voorzitter, penningmeester en secretaris.</a:t>
            </a:r>
          </a:p>
          <a:p>
            <a:pPr lvl="1"/>
            <a:r>
              <a:rPr lang="nl-N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Vertegenwoordigers aan de MR van het Zuiderzee College</a:t>
            </a:r>
          </a:p>
          <a:p>
            <a:pPr lvl="1"/>
            <a:r>
              <a:rPr lang="nl-N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Vertegenwoordigers aan de GMR van OVO Zaanstad</a:t>
            </a:r>
            <a:endParaRPr lang="nl-NL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Contact: </a:t>
            </a:r>
            <a:r>
              <a:rPr lang="nl-N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ouderraad@zuiderzee-college.nl</a:t>
            </a:r>
          </a:p>
        </p:txBody>
      </p:sp>
    </p:spTree>
    <p:extLst>
      <p:ext uri="{BB962C8B-B14F-4D97-AF65-F5344CB8AC3E}">
        <p14:creationId xmlns:p14="http://schemas.microsoft.com/office/powerpoint/2010/main" val="1030007290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552728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Vragen?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3F1EA-E094-4E83-AE64-A1EFA44F8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88" y="651560"/>
            <a:ext cx="3447270" cy="50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3632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215680" y="723204"/>
            <a:ext cx="8832304" cy="856441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Teamcoördinator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59177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79577" y="2205728"/>
            <a:ext cx="7094425" cy="280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ijdelijke aanduiding voor tekst 1"/>
          <p:cNvSpPr txBox="1">
            <a:spLocks/>
          </p:cNvSpPr>
          <p:nvPr/>
        </p:nvSpPr>
        <p:spPr bwMode="auto">
          <a:xfrm>
            <a:off x="2145216" y="1919451"/>
            <a:ext cx="8424936" cy="37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Leerjaar 1 Abe van den Ban 		 a.vandenban@zuiderzee-college.nl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Leerjaar 2 </a:t>
            </a:r>
            <a:r>
              <a:rPr kumimoji="0" lang="nl-NL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Hulya</a:t>
            </a:r>
            <a:r>
              <a:rPr kumimoji="0" lang="nl-N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nl-NL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Sadeh</a:t>
            </a:r>
            <a:endParaRPr kumimoji="0" lang="nl-NL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h.sadeh@zuiderzee-college.nl</a:t>
            </a:r>
            <a:endParaRPr kumimoji="0" lang="nl-NL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81589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47728" y="404664"/>
            <a:ext cx="6152284" cy="1286693"/>
          </a:xfrm>
        </p:spPr>
        <p:txBody>
          <a:bodyPr/>
          <a:lstStyle/>
          <a:p>
            <a:pPr algn="l"/>
            <a:br>
              <a:rPr lang="nl-NL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372308"/>
            <a:ext cx="9001000" cy="5485692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6"/>
            <a:ext cx="3347863" cy="1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5680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438092" y="515454"/>
            <a:ext cx="6096810" cy="856441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Onderwerpen</a:t>
            </a:r>
            <a:endParaRPr lang="nl-NL" sz="6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222" y="6311981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775520" y="1772816"/>
            <a:ext cx="7948670" cy="36004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Coronamaatregelen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Begeleiding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Ondersteuning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Introductieperiode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Informatie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Magister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Gegevens ouders aanpassen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Verzuim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Schoolregels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Telefoongebruik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Laptop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Laptopregels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Keuzedelen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kunt u doen ter ondersteuning?</a:t>
            </a:r>
          </a:p>
          <a:p>
            <a:pPr marL="444500" indent="-444500">
              <a:spcBef>
                <a:spcPts val="0"/>
              </a:spcBef>
              <a:buFont typeface="+mj-lt"/>
              <a:buAutoNum type="arabicPeriod"/>
            </a:pPr>
            <a:r>
              <a:rPr lang="nl-NL" sz="20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Ouderraad</a:t>
            </a:r>
          </a:p>
        </p:txBody>
      </p:sp>
    </p:spTree>
    <p:extLst>
      <p:ext uri="{BB962C8B-B14F-4D97-AF65-F5344CB8AC3E}">
        <p14:creationId xmlns:p14="http://schemas.microsoft.com/office/powerpoint/2010/main" val="2991652432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2927648" y="584797"/>
            <a:ext cx="6528858" cy="856441"/>
          </a:xfrm>
        </p:spPr>
        <p:txBody>
          <a:bodyPr>
            <a:noAutofit/>
          </a:bodyPr>
          <a:lstStyle/>
          <a:p>
            <a:r>
              <a:rPr lang="nl-NL" sz="4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CCoronamaatregelen</a:t>
            </a:r>
            <a:endParaRPr lang="nl-NL" sz="4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216" y="6278885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1788906" y="1606679"/>
            <a:ext cx="7772400" cy="419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Persconferentie</a:t>
            </a:r>
          </a:p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223188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15680" y="421377"/>
            <a:ext cx="7848872" cy="867353"/>
          </a:xfrm>
        </p:spPr>
        <p:txBody>
          <a:bodyPr>
            <a:norm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Contact ouders/verzorgers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6319851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779250" y="1439912"/>
            <a:ext cx="7772400" cy="487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Informatieavond en kennismaken met mentor</a:t>
            </a: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Startgesprek (1x), 21 en 28 september</a:t>
            </a: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Rapportgesprekken met mentor en/</a:t>
            </a:r>
            <a:r>
              <a:rPr lang="nl-NL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vakdocent</a:t>
            </a: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Gesprek op eigen verzoek; contact leggen met mentor</a:t>
            </a:r>
            <a:endParaRPr lang="nl-NL" sz="2400" dirty="0">
              <a:solidFill>
                <a:schemeClr val="tx2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07656DA-0A66-48DA-86D7-9338ADEBB418}"/>
              </a:ext>
            </a:extLst>
          </p:cNvPr>
          <p:cNvGrpSpPr/>
          <p:nvPr/>
        </p:nvGrpSpPr>
        <p:grpSpPr>
          <a:xfrm>
            <a:off x="3921861" y="3508086"/>
            <a:ext cx="3487177" cy="2251272"/>
            <a:chOff x="3345679" y="2504791"/>
            <a:chExt cx="5456287" cy="3787948"/>
          </a:xfrm>
        </p:grpSpPr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3027080D-605F-4F33-904F-E0EA856C24B8}"/>
                </a:ext>
              </a:extLst>
            </p:cNvPr>
            <p:cNvSpPr/>
            <p:nvPr/>
          </p:nvSpPr>
          <p:spPr bwMode="auto">
            <a:xfrm>
              <a:off x="4480741" y="3034734"/>
              <a:ext cx="2997875" cy="2689142"/>
            </a:xfrm>
            <a:prstGeom prst="triangle">
              <a:avLst>
                <a:gd name="adj" fmla="val 50972"/>
              </a:avLst>
            </a:prstGeom>
            <a:solidFill>
              <a:srgbClr val="019DD8"/>
            </a:solidFill>
            <a:ln w="9525" cap="flat" cmpd="sng" algn="ctr">
              <a:solidFill>
                <a:srgbClr val="1111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2700" dirty="0">
                <a:latin typeface="Times New Roman" pitchFamily="18" charset="0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28A235B-26E2-4B7D-A3E0-DCFDF3A88626}"/>
                </a:ext>
              </a:extLst>
            </p:cNvPr>
            <p:cNvSpPr txBox="1"/>
            <p:nvPr/>
          </p:nvSpPr>
          <p:spPr>
            <a:xfrm>
              <a:off x="5118558" y="2504791"/>
              <a:ext cx="1768037" cy="54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500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Leerling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0E92F957-A476-490D-95E5-FE7357228545}"/>
                </a:ext>
              </a:extLst>
            </p:cNvPr>
            <p:cNvSpPr txBox="1"/>
            <p:nvPr/>
          </p:nvSpPr>
          <p:spPr>
            <a:xfrm>
              <a:off x="6014818" y="5748988"/>
              <a:ext cx="2787148" cy="54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500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Ouders/verzorgers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33AEE1B4-1D00-4D09-B70F-C23CBA7D1AAB}"/>
                </a:ext>
              </a:extLst>
            </p:cNvPr>
            <p:cNvSpPr txBox="1"/>
            <p:nvPr/>
          </p:nvSpPr>
          <p:spPr>
            <a:xfrm>
              <a:off x="3345679" y="5733255"/>
              <a:ext cx="2414227" cy="54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500" dirty="0">
                  <a:solidFill>
                    <a:srgbClr val="1111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Mentor/school</a:t>
              </a:r>
            </a:p>
          </p:txBody>
        </p:sp>
      </p:grp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876531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47" y="6375720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45216" y="2564904"/>
            <a:ext cx="7128842" cy="339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1893706" y="2564904"/>
            <a:ext cx="7562800" cy="27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3440749" y="427507"/>
            <a:ext cx="5833309" cy="9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4000" kern="0" dirty="0">
                <a:latin typeface="Verdana" panose="020B0604030504040204" pitchFamily="34" charset="0"/>
                <a:ea typeface="Verdana" panose="020B0604030504040204" pitchFamily="34" charset="0"/>
              </a:rPr>
              <a:t>Begeleiding</a:t>
            </a:r>
          </a:p>
        </p:txBody>
      </p:sp>
      <p:sp>
        <p:nvSpPr>
          <p:cNvPr id="11" name="Tijdelijke aanduiding voor tekst 1"/>
          <p:cNvSpPr txBox="1">
            <a:spLocks/>
          </p:cNvSpPr>
          <p:nvPr/>
        </p:nvSpPr>
        <p:spPr>
          <a:xfrm>
            <a:off x="1962768" y="2060848"/>
            <a:ext cx="716169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Docent</a:t>
            </a:r>
          </a:p>
          <a:p>
            <a:r>
              <a:rPr lang="nl-NL" sz="24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</a:t>
            </a:r>
          </a:p>
          <a:p>
            <a:pPr lvl="1"/>
            <a:r>
              <a:rPr lang="nl-NL" sz="19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Mentortaak</a:t>
            </a:r>
          </a:p>
          <a:p>
            <a:pPr lvl="1"/>
            <a:r>
              <a:rPr lang="nl-NL" sz="19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Mentorlesuur</a:t>
            </a:r>
          </a:p>
          <a:p>
            <a:pPr lvl="1"/>
            <a:r>
              <a:rPr lang="nl-NL" sz="19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LOB-gesprekken (dossier loopt van </a:t>
            </a:r>
            <a:r>
              <a:rPr lang="nl-NL" sz="1900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lj</a:t>
            </a:r>
            <a:r>
              <a:rPr lang="nl-NL" sz="19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1 t/m 4)</a:t>
            </a:r>
          </a:p>
          <a:p>
            <a:r>
              <a:rPr lang="nl-NL" sz="24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Teamcoördinator</a:t>
            </a:r>
          </a:p>
          <a:p>
            <a:r>
              <a:rPr lang="nl-NL" sz="24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Afdelingsleider</a:t>
            </a:r>
          </a:p>
          <a:p>
            <a:pPr marL="0" indent="0">
              <a:buFont typeface="Wingdings 3" charset="2"/>
              <a:buNone/>
            </a:pPr>
            <a:endParaRPr lang="nl-NL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128436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59696" y="718372"/>
            <a:ext cx="6096810" cy="856441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Ondersteuning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92A079-3DB3-4EB9-A01C-6CC7AEDE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84" y="6357914"/>
            <a:ext cx="7059780" cy="43285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369155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F1D6905-1000-439F-9908-0394DA8CD50C}"/>
              </a:ext>
            </a:extLst>
          </p:cNvPr>
          <p:cNvSpPr txBox="1">
            <a:spLocks/>
          </p:cNvSpPr>
          <p:nvPr/>
        </p:nvSpPr>
        <p:spPr>
          <a:xfrm>
            <a:off x="1995274" y="1642542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nl-NL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</a:t>
            </a:r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lesuur: 08.15 – 08.45 uur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LOB-gesprekken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Mentorgesprekken, 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E-uren (ook in de middag op ma, wo en do)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 ondersteuning rekenen &amp; Nederlands </a:t>
            </a:r>
            <a:b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</a:t>
            </a:r>
            <a: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eesbevordering)</a:t>
            </a:r>
            <a:br>
              <a:rPr lang="nl-N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Motoriek 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Fijn (handschrift)</a:t>
            </a:r>
          </a:p>
          <a:p>
            <a:pPr lvl="1"/>
            <a:r>
              <a:rPr lang="nl-NL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Grof (extra gym bij ZTU)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03706B2-F752-4C01-89CE-0CC23D67E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76635"/>
              </p:ext>
            </p:extLst>
          </p:nvPr>
        </p:nvGraphicFramePr>
        <p:xfrm>
          <a:off x="8044694" y="3302604"/>
          <a:ext cx="3445960" cy="221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2296443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5888</TotalTime>
  <Words>758</Words>
  <Application>Microsoft Office PowerPoint</Application>
  <PresentationFormat>Breedbeeld</PresentationFormat>
  <Paragraphs>179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Verdana</vt:lpstr>
      <vt:lpstr>Wingdings 3</vt:lpstr>
      <vt:lpstr>Facet</vt:lpstr>
      <vt:lpstr>Leerjaar 2 </vt:lpstr>
      <vt:lpstr>Marinda Kleverlaan afdelingsleider onderbouw m.kleverlaan@zuiderzee-college.nl</vt:lpstr>
      <vt:lpstr> Teamcoördinator</vt:lpstr>
      <vt:lpstr> </vt:lpstr>
      <vt:lpstr>Onderwerpen</vt:lpstr>
      <vt:lpstr>CCoronamaatregelen</vt:lpstr>
      <vt:lpstr>Contact ouders/verzorgers</vt:lpstr>
      <vt:lpstr>PowerPoint-presentatie</vt:lpstr>
      <vt:lpstr>Ondersteuning</vt:lpstr>
      <vt:lpstr>Ondersteuning</vt:lpstr>
      <vt:lpstr>Introductieperiode</vt:lpstr>
      <vt:lpstr>Informatie </vt:lpstr>
      <vt:lpstr>Magister</vt:lpstr>
      <vt:lpstr>Gegevens ouders aanpassen</vt:lpstr>
      <vt:lpstr>     Geoorloofd verzuim</vt:lpstr>
      <vt:lpstr>Ongeoorloofd verzuim</vt:lpstr>
      <vt:lpstr>Een paar schoolregels</vt:lpstr>
      <vt:lpstr>Telefoongebruik</vt:lpstr>
      <vt:lpstr>Laptopregels</vt:lpstr>
      <vt:lpstr>Keuzedelen</vt:lpstr>
      <vt:lpstr>Wat kunt u doen ter ondersteuning?</vt:lpstr>
      <vt:lpstr>Ouderraad</vt:lpstr>
      <vt:lpstr>Vragen?</vt:lpstr>
    </vt:vector>
  </TitlesOfParts>
  <Company>Planhold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Vijlbrief</dc:creator>
  <cp:lastModifiedBy>Romy Valk</cp:lastModifiedBy>
  <cp:revision>272</cp:revision>
  <cp:lastPrinted>2014-01-22T08:53:02Z</cp:lastPrinted>
  <dcterms:created xsi:type="dcterms:W3CDTF">1999-04-10T18:57:04Z</dcterms:created>
  <dcterms:modified xsi:type="dcterms:W3CDTF">2021-09-22T14:30:49Z</dcterms:modified>
</cp:coreProperties>
</file>